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7" r:id="rId12"/>
    <p:sldId id="270" r:id="rId13"/>
    <p:sldId id="274" r:id="rId14"/>
    <p:sldId id="275" r:id="rId15"/>
  </p:sldIdLst>
  <p:sldSz cx="12192000" cy="6858000"/>
  <p:notesSz cx="6858000" cy="9144000"/>
  <p:embeddedFontLst>
    <p:embeddedFont>
      <p:font typeface="Georgia" panose="02040502050405020303" pitchFamily="18" charset="0"/>
      <p:regular r:id="rId17"/>
      <p:bold r:id="rId18"/>
      <p:italic r:id="rId19"/>
      <p:boldItalic r:id="rId20"/>
    </p:embeddedFont>
    <p:embeddedFont>
      <p:font typeface="Play"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QPmhzxdoNa9EvWnLC6QImpEpm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B45A5-2C94-4DA5-8C25-817BA1DC98EE}" v="2" dt="2024-09-22T17:33:16.984"/>
  </p1510:revLst>
</p1510:revInfo>
</file>

<file path=ppt/tableStyles.xml><?xml version="1.0" encoding="utf-8"?>
<a:tblStyleLst xmlns:a="http://schemas.openxmlformats.org/drawingml/2006/main" def="{698B8570-DD12-4A5B-AC46-290883BD7B1C}">
  <a:tblStyle styleId="{698B8570-DD12-4A5B-AC46-290883BD7B1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TxStyle/>
      <a:tcStyle>
        <a:tcBdr/>
        <a:fill>
          <a:solidFill>
            <a:srgbClr val="CBCFE0"/>
          </a:solidFill>
        </a:fill>
      </a:tcStyle>
    </a:band1H>
    <a:band2H>
      <a:tcTxStyle/>
      <a:tcStyle>
        <a:tcBdr/>
      </a:tcStyle>
    </a:band2H>
    <a:band1V>
      <a:tcTxStyle/>
      <a:tcStyle>
        <a:tcBdr/>
        <a:fill>
          <a:solidFill>
            <a:srgbClr val="CBCFE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 y="-4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Maffei" userId="a119a52e-8f4f-40e6-be0f-4e5f9ee8d680" providerId="ADAL" clId="{886B45A5-2C94-4DA5-8C25-817BA1DC98EE}"/>
    <pc:docChg chg="undo custSel delSld modSld">
      <pc:chgData name="Antonio Maffei" userId="a119a52e-8f4f-40e6-be0f-4e5f9ee8d680" providerId="ADAL" clId="{886B45A5-2C94-4DA5-8C25-817BA1DC98EE}" dt="2024-09-22T17:44:47.385" v="1811" actId="20577"/>
      <pc:docMkLst>
        <pc:docMk/>
      </pc:docMkLst>
      <pc:sldChg chg="addSp delSp modSp mod">
        <pc:chgData name="Antonio Maffei" userId="a119a52e-8f4f-40e6-be0f-4e5f9ee8d680" providerId="ADAL" clId="{886B45A5-2C94-4DA5-8C25-817BA1DC98EE}" dt="2024-09-22T13:33:26.803" v="138" actId="1036"/>
        <pc:sldMkLst>
          <pc:docMk/>
          <pc:sldMk cId="0" sldId="256"/>
        </pc:sldMkLst>
        <pc:spChg chg="add mod">
          <ac:chgData name="Antonio Maffei" userId="a119a52e-8f4f-40e6-be0f-4e5f9ee8d680" providerId="ADAL" clId="{886B45A5-2C94-4DA5-8C25-817BA1DC98EE}" dt="2024-09-22T13:33:13.406" v="109" actId="404"/>
          <ac:spMkLst>
            <pc:docMk/>
            <pc:sldMk cId="0" sldId="256"/>
            <ac:spMk id="5" creationId="{EEE83A56-31D1-864A-F284-0A545D16C63E}"/>
          </ac:spMkLst>
        </pc:spChg>
        <pc:spChg chg="mod">
          <ac:chgData name="Antonio Maffei" userId="a119a52e-8f4f-40e6-be0f-4e5f9ee8d680" providerId="ADAL" clId="{886B45A5-2C94-4DA5-8C25-817BA1DC98EE}" dt="2024-09-22T13:33:26.803" v="138" actId="1036"/>
          <ac:spMkLst>
            <pc:docMk/>
            <pc:sldMk cId="0" sldId="256"/>
            <ac:spMk id="317" creationId="{00000000-0000-0000-0000-000000000000}"/>
          </ac:spMkLst>
        </pc:spChg>
        <pc:spChg chg="mod">
          <ac:chgData name="Antonio Maffei" userId="a119a52e-8f4f-40e6-be0f-4e5f9ee8d680" providerId="ADAL" clId="{886B45A5-2C94-4DA5-8C25-817BA1DC98EE}" dt="2024-09-22T13:33:26.803" v="138" actId="1036"/>
          <ac:spMkLst>
            <pc:docMk/>
            <pc:sldMk cId="0" sldId="256"/>
            <ac:spMk id="318" creationId="{00000000-0000-0000-0000-000000000000}"/>
          </ac:spMkLst>
        </pc:spChg>
        <pc:grpChg chg="mod">
          <ac:chgData name="Antonio Maffei" userId="a119a52e-8f4f-40e6-be0f-4e5f9ee8d680" providerId="ADAL" clId="{886B45A5-2C94-4DA5-8C25-817BA1DC98EE}" dt="2024-09-22T13:33:26.803" v="138" actId="1036"/>
          <ac:grpSpMkLst>
            <pc:docMk/>
            <pc:sldMk cId="0" sldId="256"/>
            <ac:grpSpMk id="320" creationId="{00000000-0000-0000-0000-000000000000}"/>
          </ac:grpSpMkLst>
        </pc:grpChg>
        <pc:picChg chg="add mod">
          <ac:chgData name="Antonio Maffei" userId="a119a52e-8f4f-40e6-be0f-4e5f9ee8d680" providerId="ADAL" clId="{886B45A5-2C94-4DA5-8C25-817BA1DC98EE}" dt="2024-09-22T13:32:34.344" v="102" actId="14100"/>
          <ac:picMkLst>
            <pc:docMk/>
            <pc:sldMk cId="0" sldId="256"/>
            <ac:picMk id="3" creationId="{53629775-60B7-A543-8965-941AD064054A}"/>
          </ac:picMkLst>
        </pc:picChg>
        <pc:picChg chg="del">
          <ac:chgData name="Antonio Maffei" userId="a119a52e-8f4f-40e6-be0f-4e5f9ee8d680" providerId="ADAL" clId="{886B45A5-2C94-4DA5-8C25-817BA1DC98EE}" dt="2024-09-22T13:31:59.188" v="98" actId="478"/>
          <ac:picMkLst>
            <pc:docMk/>
            <pc:sldMk cId="0" sldId="256"/>
            <ac:picMk id="319" creationId="{00000000-0000-0000-0000-000000000000}"/>
          </ac:picMkLst>
        </pc:picChg>
      </pc:sldChg>
      <pc:sldChg chg="modSp mod">
        <pc:chgData name="Antonio Maffei" userId="a119a52e-8f4f-40e6-be0f-4e5f9ee8d680" providerId="ADAL" clId="{886B45A5-2C94-4DA5-8C25-817BA1DC98EE}" dt="2024-09-22T13:36:58.605" v="200" actId="20577"/>
        <pc:sldMkLst>
          <pc:docMk/>
          <pc:sldMk cId="0" sldId="258"/>
        </pc:sldMkLst>
        <pc:spChg chg="mod">
          <ac:chgData name="Antonio Maffei" userId="a119a52e-8f4f-40e6-be0f-4e5f9ee8d680" providerId="ADAL" clId="{886B45A5-2C94-4DA5-8C25-817BA1DC98EE}" dt="2024-09-22T13:36:58.605" v="200" actId="20577"/>
          <ac:spMkLst>
            <pc:docMk/>
            <pc:sldMk cId="0" sldId="258"/>
            <ac:spMk id="340" creationId="{00000000-0000-0000-0000-000000000000}"/>
          </ac:spMkLst>
        </pc:spChg>
      </pc:sldChg>
      <pc:sldChg chg="modSp mod">
        <pc:chgData name="Antonio Maffei" userId="a119a52e-8f4f-40e6-be0f-4e5f9ee8d680" providerId="ADAL" clId="{886B45A5-2C94-4DA5-8C25-817BA1DC98EE}" dt="2024-09-22T13:37:34.199" v="208" actId="403"/>
        <pc:sldMkLst>
          <pc:docMk/>
          <pc:sldMk cId="0" sldId="259"/>
        </pc:sldMkLst>
        <pc:spChg chg="mod">
          <ac:chgData name="Antonio Maffei" userId="a119a52e-8f4f-40e6-be0f-4e5f9ee8d680" providerId="ADAL" clId="{886B45A5-2C94-4DA5-8C25-817BA1DC98EE}" dt="2024-09-22T13:37:34.199" v="208" actId="403"/>
          <ac:spMkLst>
            <pc:docMk/>
            <pc:sldMk cId="0" sldId="259"/>
            <ac:spMk id="348" creationId="{00000000-0000-0000-0000-000000000000}"/>
          </ac:spMkLst>
        </pc:spChg>
      </pc:sldChg>
      <pc:sldChg chg="modSp mod">
        <pc:chgData name="Antonio Maffei" userId="a119a52e-8f4f-40e6-be0f-4e5f9ee8d680" providerId="ADAL" clId="{886B45A5-2C94-4DA5-8C25-817BA1DC98EE}" dt="2024-09-22T13:38:35.925" v="354" actId="20577"/>
        <pc:sldMkLst>
          <pc:docMk/>
          <pc:sldMk cId="0" sldId="260"/>
        </pc:sldMkLst>
        <pc:spChg chg="mod">
          <ac:chgData name="Antonio Maffei" userId="a119a52e-8f4f-40e6-be0f-4e5f9ee8d680" providerId="ADAL" clId="{886B45A5-2C94-4DA5-8C25-817BA1DC98EE}" dt="2024-09-22T13:38:35.925" v="354" actId="20577"/>
          <ac:spMkLst>
            <pc:docMk/>
            <pc:sldMk cId="0" sldId="260"/>
            <ac:spMk id="356" creationId="{00000000-0000-0000-0000-000000000000}"/>
          </ac:spMkLst>
        </pc:spChg>
      </pc:sldChg>
      <pc:sldChg chg="modSp mod">
        <pc:chgData name="Antonio Maffei" userId="a119a52e-8f4f-40e6-be0f-4e5f9ee8d680" providerId="ADAL" clId="{886B45A5-2C94-4DA5-8C25-817BA1DC98EE}" dt="2024-09-22T17:24:36.750" v="356" actId="6549"/>
        <pc:sldMkLst>
          <pc:docMk/>
          <pc:sldMk cId="0" sldId="261"/>
        </pc:sldMkLst>
        <pc:spChg chg="mod">
          <ac:chgData name="Antonio Maffei" userId="a119a52e-8f4f-40e6-be0f-4e5f9ee8d680" providerId="ADAL" clId="{886B45A5-2C94-4DA5-8C25-817BA1DC98EE}" dt="2024-09-22T17:24:36.750" v="356" actId="6549"/>
          <ac:spMkLst>
            <pc:docMk/>
            <pc:sldMk cId="0" sldId="261"/>
            <ac:spMk id="364" creationId="{00000000-0000-0000-0000-000000000000}"/>
          </ac:spMkLst>
        </pc:spChg>
      </pc:sldChg>
      <pc:sldChg chg="modSp mod">
        <pc:chgData name="Antonio Maffei" userId="a119a52e-8f4f-40e6-be0f-4e5f9ee8d680" providerId="ADAL" clId="{886B45A5-2C94-4DA5-8C25-817BA1DC98EE}" dt="2024-09-22T17:40:49.530" v="1544" actId="20577"/>
        <pc:sldMkLst>
          <pc:docMk/>
          <pc:sldMk cId="0" sldId="262"/>
        </pc:sldMkLst>
        <pc:spChg chg="mod">
          <ac:chgData name="Antonio Maffei" userId="a119a52e-8f4f-40e6-be0f-4e5f9ee8d680" providerId="ADAL" clId="{886B45A5-2C94-4DA5-8C25-817BA1DC98EE}" dt="2024-09-22T17:30:39.822" v="789" actId="20577"/>
          <ac:spMkLst>
            <pc:docMk/>
            <pc:sldMk cId="0" sldId="262"/>
            <ac:spMk id="369" creationId="{00000000-0000-0000-0000-000000000000}"/>
          </ac:spMkLst>
        </pc:spChg>
        <pc:spChg chg="mod">
          <ac:chgData name="Antonio Maffei" userId="a119a52e-8f4f-40e6-be0f-4e5f9ee8d680" providerId="ADAL" clId="{886B45A5-2C94-4DA5-8C25-817BA1DC98EE}" dt="2024-09-22T17:39:35.324" v="1395" actId="20577"/>
          <ac:spMkLst>
            <pc:docMk/>
            <pc:sldMk cId="0" sldId="262"/>
            <ac:spMk id="373" creationId="{00000000-0000-0000-0000-000000000000}"/>
          </ac:spMkLst>
        </pc:spChg>
        <pc:spChg chg="mod">
          <ac:chgData name="Antonio Maffei" userId="a119a52e-8f4f-40e6-be0f-4e5f9ee8d680" providerId="ADAL" clId="{886B45A5-2C94-4DA5-8C25-817BA1DC98EE}" dt="2024-09-22T17:29:07.226" v="697" actId="20577"/>
          <ac:spMkLst>
            <pc:docMk/>
            <pc:sldMk cId="0" sldId="262"/>
            <ac:spMk id="378" creationId="{00000000-0000-0000-0000-000000000000}"/>
          </ac:spMkLst>
        </pc:spChg>
        <pc:spChg chg="mod">
          <ac:chgData name="Antonio Maffei" userId="a119a52e-8f4f-40e6-be0f-4e5f9ee8d680" providerId="ADAL" clId="{886B45A5-2C94-4DA5-8C25-817BA1DC98EE}" dt="2024-09-22T17:40:06.450" v="1494" actId="20577"/>
          <ac:spMkLst>
            <pc:docMk/>
            <pc:sldMk cId="0" sldId="262"/>
            <ac:spMk id="384" creationId="{00000000-0000-0000-0000-000000000000}"/>
          </ac:spMkLst>
        </pc:spChg>
        <pc:spChg chg="mod">
          <ac:chgData name="Antonio Maffei" userId="a119a52e-8f4f-40e6-be0f-4e5f9ee8d680" providerId="ADAL" clId="{886B45A5-2C94-4DA5-8C25-817BA1DC98EE}" dt="2024-09-22T17:40:49.530" v="1544" actId="20577"/>
          <ac:spMkLst>
            <pc:docMk/>
            <pc:sldMk cId="0" sldId="262"/>
            <ac:spMk id="385" creationId="{00000000-0000-0000-0000-000000000000}"/>
          </ac:spMkLst>
        </pc:spChg>
      </pc:sldChg>
      <pc:sldChg chg="modSp mod">
        <pc:chgData name="Antonio Maffei" userId="a119a52e-8f4f-40e6-be0f-4e5f9ee8d680" providerId="ADAL" clId="{886B45A5-2C94-4DA5-8C25-817BA1DC98EE}" dt="2024-09-22T17:36:31.793" v="1015" actId="207"/>
        <pc:sldMkLst>
          <pc:docMk/>
          <pc:sldMk cId="0" sldId="263"/>
        </pc:sldMkLst>
        <pc:spChg chg="mod">
          <ac:chgData name="Antonio Maffei" userId="a119a52e-8f4f-40e6-be0f-4e5f9ee8d680" providerId="ADAL" clId="{886B45A5-2C94-4DA5-8C25-817BA1DC98EE}" dt="2024-09-22T17:36:28.802" v="1014" actId="207"/>
          <ac:spMkLst>
            <pc:docMk/>
            <pc:sldMk cId="0" sldId="263"/>
            <ac:spMk id="394" creationId="{00000000-0000-0000-0000-000000000000}"/>
          </ac:spMkLst>
        </pc:spChg>
        <pc:spChg chg="mod">
          <ac:chgData name="Antonio Maffei" userId="a119a52e-8f4f-40e6-be0f-4e5f9ee8d680" providerId="ADAL" clId="{886B45A5-2C94-4DA5-8C25-817BA1DC98EE}" dt="2024-09-22T17:36:17.197" v="1012" actId="207"/>
          <ac:spMkLst>
            <pc:docMk/>
            <pc:sldMk cId="0" sldId="263"/>
            <ac:spMk id="398" creationId="{00000000-0000-0000-0000-000000000000}"/>
          </ac:spMkLst>
        </pc:spChg>
        <pc:spChg chg="mod">
          <ac:chgData name="Antonio Maffei" userId="a119a52e-8f4f-40e6-be0f-4e5f9ee8d680" providerId="ADAL" clId="{886B45A5-2C94-4DA5-8C25-817BA1DC98EE}" dt="2024-09-22T17:36:26.892" v="1013" actId="207"/>
          <ac:spMkLst>
            <pc:docMk/>
            <pc:sldMk cId="0" sldId="263"/>
            <ac:spMk id="402" creationId="{00000000-0000-0000-0000-000000000000}"/>
          </ac:spMkLst>
        </pc:spChg>
        <pc:spChg chg="mod">
          <ac:chgData name="Antonio Maffei" userId="a119a52e-8f4f-40e6-be0f-4e5f9ee8d680" providerId="ADAL" clId="{886B45A5-2C94-4DA5-8C25-817BA1DC98EE}" dt="2024-09-22T17:36:31.793" v="1015" actId="207"/>
          <ac:spMkLst>
            <pc:docMk/>
            <pc:sldMk cId="0" sldId="263"/>
            <ac:spMk id="403" creationId="{00000000-0000-0000-0000-000000000000}"/>
          </ac:spMkLst>
        </pc:spChg>
        <pc:graphicFrameChg chg="mod modGraphic">
          <ac:chgData name="Antonio Maffei" userId="a119a52e-8f4f-40e6-be0f-4e5f9ee8d680" providerId="ADAL" clId="{886B45A5-2C94-4DA5-8C25-817BA1DC98EE}" dt="2024-09-22T17:33:50.513" v="863" actId="404"/>
          <ac:graphicFrameMkLst>
            <pc:docMk/>
            <pc:sldMk cId="0" sldId="263"/>
            <ac:graphicFrameMk id="393" creationId="{00000000-0000-0000-0000-000000000000}"/>
          </ac:graphicFrameMkLst>
        </pc:graphicFrameChg>
      </pc:sldChg>
      <pc:sldChg chg="modSp mod">
        <pc:chgData name="Antonio Maffei" userId="a119a52e-8f4f-40e6-be0f-4e5f9ee8d680" providerId="ADAL" clId="{886B45A5-2C94-4DA5-8C25-817BA1DC98EE}" dt="2024-09-22T17:35:32.188" v="1010" actId="6549"/>
        <pc:sldMkLst>
          <pc:docMk/>
          <pc:sldMk cId="0" sldId="264"/>
        </pc:sldMkLst>
        <pc:spChg chg="mod">
          <ac:chgData name="Antonio Maffei" userId="a119a52e-8f4f-40e6-be0f-4e5f9ee8d680" providerId="ADAL" clId="{886B45A5-2C94-4DA5-8C25-817BA1DC98EE}" dt="2024-09-22T17:35:32.188" v="1010" actId="6549"/>
          <ac:spMkLst>
            <pc:docMk/>
            <pc:sldMk cId="0" sldId="264"/>
            <ac:spMk id="411" creationId="{00000000-0000-0000-0000-000000000000}"/>
          </ac:spMkLst>
        </pc:spChg>
      </pc:sldChg>
      <pc:sldChg chg="del">
        <pc:chgData name="Antonio Maffei" userId="a119a52e-8f4f-40e6-be0f-4e5f9ee8d680" providerId="ADAL" clId="{886B45A5-2C94-4DA5-8C25-817BA1DC98EE}" dt="2024-09-22T17:35:39.766" v="1011" actId="47"/>
        <pc:sldMkLst>
          <pc:docMk/>
          <pc:sldMk cId="0" sldId="265"/>
        </pc:sldMkLst>
      </pc:sldChg>
      <pc:sldChg chg="del">
        <pc:chgData name="Antonio Maffei" userId="a119a52e-8f4f-40e6-be0f-4e5f9ee8d680" providerId="ADAL" clId="{886B45A5-2C94-4DA5-8C25-817BA1DC98EE}" dt="2024-09-22T17:36:34.972" v="1016" actId="47"/>
        <pc:sldMkLst>
          <pc:docMk/>
          <pc:sldMk cId="0" sldId="266"/>
        </pc:sldMkLst>
      </pc:sldChg>
      <pc:sldChg chg="modSp mod">
        <pc:chgData name="Antonio Maffei" userId="a119a52e-8f4f-40e6-be0f-4e5f9ee8d680" providerId="ADAL" clId="{886B45A5-2C94-4DA5-8C25-817BA1DC98EE}" dt="2024-09-22T17:37:42.209" v="1216" actId="20577"/>
        <pc:sldMkLst>
          <pc:docMk/>
          <pc:sldMk cId="0" sldId="267"/>
        </pc:sldMkLst>
        <pc:spChg chg="mod">
          <ac:chgData name="Antonio Maffei" userId="a119a52e-8f4f-40e6-be0f-4e5f9ee8d680" providerId="ADAL" clId="{886B45A5-2C94-4DA5-8C25-817BA1DC98EE}" dt="2024-09-22T17:37:42.209" v="1216" actId="20577"/>
          <ac:spMkLst>
            <pc:docMk/>
            <pc:sldMk cId="0" sldId="267"/>
            <ac:spMk id="456" creationId="{00000000-0000-0000-0000-000000000000}"/>
          </ac:spMkLst>
        </pc:spChg>
      </pc:sldChg>
      <pc:sldChg chg="del">
        <pc:chgData name="Antonio Maffei" userId="a119a52e-8f4f-40e6-be0f-4e5f9ee8d680" providerId="ADAL" clId="{886B45A5-2C94-4DA5-8C25-817BA1DC98EE}" dt="2024-09-22T17:37:46.389" v="1217" actId="47"/>
        <pc:sldMkLst>
          <pc:docMk/>
          <pc:sldMk cId="0" sldId="268"/>
        </pc:sldMkLst>
      </pc:sldChg>
      <pc:sldChg chg="del">
        <pc:chgData name="Antonio Maffei" userId="a119a52e-8f4f-40e6-be0f-4e5f9ee8d680" providerId="ADAL" clId="{886B45A5-2C94-4DA5-8C25-817BA1DC98EE}" dt="2024-09-22T17:37:49.513" v="1218" actId="47"/>
        <pc:sldMkLst>
          <pc:docMk/>
          <pc:sldMk cId="0" sldId="269"/>
        </pc:sldMkLst>
      </pc:sldChg>
      <pc:sldChg chg="modSp mod">
        <pc:chgData name="Antonio Maffei" userId="a119a52e-8f4f-40e6-be0f-4e5f9ee8d680" providerId="ADAL" clId="{886B45A5-2C94-4DA5-8C25-817BA1DC98EE}" dt="2024-09-22T17:38:49.408" v="1366" actId="20577"/>
        <pc:sldMkLst>
          <pc:docMk/>
          <pc:sldMk cId="0" sldId="270"/>
        </pc:sldMkLst>
        <pc:spChg chg="mod">
          <ac:chgData name="Antonio Maffei" userId="a119a52e-8f4f-40e6-be0f-4e5f9ee8d680" providerId="ADAL" clId="{886B45A5-2C94-4DA5-8C25-817BA1DC98EE}" dt="2024-09-22T17:38:49.408" v="1366" actId="20577"/>
          <ac:spMkLst>
            <pc:docMk/>
            <pc:sldMk cId="0" sldId="270"/>
            <ac:spMk id="500" creationId="{00000000-0000-0000-0000-000000000000}"/>
          </ac:spMkLst>
        </pc:spChg>
      </pc:sldChg>
      <pc:sldChg chg="del">
        <pc:chgData name="Antonio Maffei" userId="a119a52e-8f4f-40e6-be0f-4e5f9ee8d680" providerId="ADAL" clId="{886B45A5-2C94-4DA5-8C25-817BA1DC98EE}" dt="2024-09-22T17:41:05.310" v="1545" actId="47"/>
        <pc:sldMkLst>
          <pc:docMk/>
          <pc:sldMk cId="0" sldId="271"/>
        </pc:sldMkLst>
      </pc:sldChg>
      <pc:sldChg chg="del">
        <pc:chgData name="Antonio Maffei" userId="a119a52e-8f4f-40e6-be0f-4e5f9ee8d680" providerId="ADAL" clId="{886B45A5-2C94-4DA5-8C25-817BA1DC98EE}" dt="2024-09-22T17:41:09.359" v="1546" actId="47"/>
        <pc:sldMkLst>
          <pc:docMk/>
          <pc:sldMk cId="0" sldId="272"/>
        </pc:sldMkLst>
      </pc:sldChg>
      <pc:sldChg chg="del">
        <pc:chgData name="Antonio Maffei" userId="a119a52e-8f4f-40e6-be0f-4e5f9ee8d680" providerId="ADAL" clId="{886B45A5-2C94-4DA5-8C25-817BA1DC98EE}" dt="2024-09-22T17:41:10.941" v="1547" actId="47"/>
        <pc:sldMkLst>
          <pc:docMk/>
          <pc:sldMk cId="0" sldId="273"/>
        </pc:sldMkLst>
      </pc:sldChg>
      <pc:sldChg chg="modSp mod">
        <pc:chgData name="Antonio Maffei" userId="a119a52e-8f4f-40e6-be0f-4e5f9ee8d680" providerId="ADAL" clId="{886B45A5-2C94-4DA5-8C25-817BA1DC98EE}" dt="2024-09-22T17:43:32.026" v="1721" actId="20577"/>
        <pc:sldMkLst>
          <pc:docMk/>
          <pc:sldMk cId="0" sldId="274"/>
        </pc:sldMkLst>
        <pc:spChg chg="mod">
          <ac:chgData name="Antonio Maffei" userId="a119a52e-8f4f-40e6-be0f-4e5f9ee8d680" providerId="ADAL" clId="{886B45A5-2C94-4DA5-8C25-817BA1DC98EE}" dt="2024-09-22T17:43:32.026" v="1721" actId="20577"/>
          <ac:spMkLst>
            <pc:docMk/>
            <pc:sldMk cId="0" sldId="274"/>
            <ac:spMk id="552" creationId="{00000000-0000-0000-0000-000000000000}"/>
          </ac:spMkLst>
        </pc:spChg>
      </pc:sldChg>
      <pc:sldChg chg="modSp mod">
        <pc:chgData name="Antonio Maffei" userId="a119a52e-8f4f-40e6-be0f-4e5f9ee8d680" providerId="ADAL" clId="{886B45A5-2C94-4DA5-8C25-817BA1DC98EE}" dt="2024-09-22T17:44:47.385" v="1811" actId="20577"/>
        <pc:sldMkLst>
          <pc:docMk/>
          <pc:sldMk cId="0" sldId="275"/>
        </pc:sldMkLst>
        <pc:spChg chg="mod">
          <ac:chgData name="Antonio Maffei" userId="a119a52e-8f4f-40e6-be0f-4e5f9ee8d680" providerId="ADAL" clId="{886B45A5-2C94-4DA5-8C25-817BA1DC98EE}" dt="2024-09-22T17:44:47.385" v="1811" actId="20577"/>
          <ac:spMkLst>
            <pc:docMk/>
            <pc:sldMk cId="0" sldId="275"/>
            <ac:spMk id="57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3" name="Google Shape;13;p22"/>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2"/>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000"/>
              </a:spcBef>
              <a:spcAft>
                <a:spcPts val="0"/>
              </a:spcAft>
              <a:buClr>
                <a:schemeClr val="dk1"/>
              </a:buClr>
              <a:buSzPts val="2667"/>
              <a:buNone/>
              <a:defRPr sz="2667">
                <a:solidFill>
                  <a:schemeClr val="dk1"/>
                </a:solidFill>
              </a:defRPr>
            </a:lvl1pPr>
            <a:lvl2pPr lvl="1" algn="ctr">
              <a:lnSpc>
                <a:spcPct val="90000"/>
              </a:lnSpc>
              <a:spcBef>
                <a:spcPts val="500"/>
              </a:spcBef>
              <a:spcAft>
                <a:spcPts val="0"/>
              </a:spcAft>
              <a:buClr>
                <a:schemeClr val="dk1"/>
              </a:buClr>
              <a:buSzPts val="2667"/>
              <a:buNone/>
              <a:defRPr sz="2667"/>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133"/>
              <a:buNone/>
              <a:defRPr sz="2133"/>
            </a:lvl4pPr>
            <a:lvl5pPr lvl="4" algn="ctr">
              <a:lnSpc>
                <a:spcPct val="90000"/>
              </a:lnSpc>
              <a:spcBef>
                <a:spcPts val="500"/>
              </a:spcBef>
              <a:spcAft>
                <a:spcPts val="0"/>
              </a:spcAft>
              <a:buClr>
                <a:schemeClr val="dk1"/>
              </a:buClr>
              <a:buSzPts val="2133"/>
              <a:buNone/>
              <a:defRPr sz="2133"/>
            </a:lvl5pPr>
            <a:lvl6pPr lvl="5" algn="ctr">
              <a:lnSpc>
                <a:spcPct val="90000"/>
              </a:lnSpc>
              <a:spcBef>
                <a:spcPts val="500"/>
              </a:spcBef>
              <a:spcAft>
                <a:spcPts val="0"/>
              </a:spcAft>
              <a:buClr>
                <a:schemeClr val="dk1"/>
              </a:buClr>
              <a:buSzPts val="2133"/>
              <a:buNone/>
              <a:defRPr sz="2133"/>
            </a:lvl6pPr>
            <a:lvl7pPr lvl="6" algn="ctr">
              <a:lnSpc>
                <a:spcPct val="90000"/>
              </a:lnSpc>
              <a:spcBef>
                <a:spcPts val="500"/>
              </a:spcBef>
              <a:spcAft>
                <a:spcPts val="0"/>
              </a:spcAft>
              <a:buClr>
                <a:schemeClr val="dk1"/>
              </a:buClr>
              <a:buSzPts val="2133"/>
              <a:buNone/>
              <a:defRPr sz="2133"/>
            </a:lvl7pPr>
            <a:lvl8pPr lvl="7" algn="ctr">
              <a:lnSpc>
                <a:spcPct val="90000"/>
              </a:lnSpc>
              <a:spcBef>
                <a:spcPts val="500"/>
              </a:spcBef>
              <a:spcAft>
                <a:spcPts val="0"/>
              </a:spcAft>
              <a:buClr>
                <a:schemeClr val="dk1"/>
              </a:buClr>
              <a:buSzPts val="2133"/>
              <a:buNone/>
              <a:defRPr sz="2133"/>
            </a:lvl8pPr>
            <a:lvl9pPr lvl="8" algn="ctr">
              <a:lnSpc>
                <a:spcPct val="90000"/>
              </a:lnSpc>
              <a:spcBef>
                <a:spcPts val="500"/>
              </a:spcBef>
              <a:spcAft>
                <a:spcPts val="0"/>
              </a:spcAft>
              <a:buClr>
                <a:schemeClr val="dk1"/>
              </a:buClr>
              <a:buSzPts val="2133"/>
              <a:buNone/>
              <a:defRPr sz="2133"/>
            </a:lvl9pPr>
          </a:lstStyle>
          <a:p>
            <a:endParaRPr/>
          </a:p>
        </p:txBody>
      </p:sp>
      <p:grpSp>
        <p:nvGrpSpPr>
          <p:cNvPr id="15" name="Google Shape;15;p22"/>
          <p:cNvGrpSpPr/>
          <p:nvPr/>
        </p:nvGrpSpPr>
        <p:grpSpPr>
          <a:xfrm>
            <a:off x="0" y="0"/>
            <a:ext cx="1563707" cy="1574800"/>
            <a:chOff x="0" y="0"/>
            <a:chExt cx="1118774" cy="1126711"/>
          </a:xfrm>
        </p:grpSpPr>
        <p:pic>
          <p:nvPicPr>
            <p:cNvPr id="16" name="Google Shape;16;p22"/>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7" name="Google Shape;17;p22"/>
            <p:cNvGrpSpPr/>
            <p:nvPr/>
          </p:nvGrpSpPr>
          <p:grpSpPr>
            <a:xfrm>
              <a:off x="440017" y="0"/>
              <a:ext cx="238707" cy="238781"/>
              <a:chOff x="2212991" y="4839051"/>
              <a:chExt cx="754419" cy="754653"/>
            </a:xfrm>
          </p:grpSpPr>
          <p:sp>
            <p:nvSpPr>
              <p:cNvPr id="18" name="Google Shape;1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9" name="Google Shape;1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 name="Google Shape;2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1" name="Google Shape;2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2" name="Google Shape;2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 name="Google Shape;2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4" name="Google Shape;2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 name="Google Shape;2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6" name="Google Shape;2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27" name="Google Shape;27;p22"/>
            <p:cNvGrpSpPr/>
            <p:nvPr/>
          </p:nvGrpSpPr>
          <p:grpSpPr>
            <a:xfrm>
              <a:off x="440017" y="887930"/>
              <a:ext cx="238707" cy="238781"/>
              <a:chOff x="2212991" y="4839051"/>
              <a:chExt cx="754419" cy="754653"/>
            </a:xfrm>
          </p:grpSpPr>
          <p:sp>
            <p:nvSpPr>
              <p:cNvPr id="28" name="Google Shape;2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9" name="Google Shape;2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0" name="Google Shape;3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1" name="Google Shape;3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2" name="Google Shape;3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3" name="Google Shape;3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4" name="Google Shape;3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5" name="Google Shape;3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6" name="Google Shape;3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37" name="Google Shape;37;p22"/>
            <p:cNvGrpSpPr/>
            <p:nvPr/>
          </p:nvGrpSpPr>
          <p:grpSpPr>
            <a:xfrm>
              <a:off x="0" y="443465"/>
              <a:ext cx="238707" cy="238781"/>
              <a:chOff x="2212991" y="4839051"/>
              <a:chExt cx="754419" cy="754653"/>
            </a:xfrm>
          </p:grpSpPr>
          <p:sp>
            <p:nvSpPr>
              <p:cNvPr id="38" name="Google Shape;3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9" name="Google Shape;3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0" name="Google Shape;4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1" name="Google Shape;4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2" name="Google Shape;4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3" name="Google Shape;4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4" name="Google Shape;4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5" name="Google Shape;4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6" name="Google Shape;4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47" name="Google Shape;47;p22"/>
            <p:cNvGrpSpPr/>
            <p:nvPr/>
          </p:nvGrpSpPr>
          <p:grpSpPr>
            <a:xfrm>
              <a:off x="880067" y="443465"/>
              <a:ext cx="238707" cy="238781"/>
              <a:chOff x="2212991" y="4839051"/>
              <a:chExt cx="754419" cy="754653"/>
            </a:xfrm>
          </p:grpSpPr>
          <p:sp>
            <p:nvSpPr>
              <p:cNvPr id="48" name="Google Shape;4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9" name="Google Shape;4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0" name="Google Shape;5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1" name="Google Shape;5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2" name="Google Shape;5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3" name="Google Shape;5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4" name="Google Shape;5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5" name="Google Shape;5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6" name="Google Shape;5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57" name="Google Shape;57;p22"/>
          <p:cNvCxnSpPr/>
          <p:nvPr/>
        </p:nvCxnSpPr>
        <p:spPr>
          <a:xfrm>
            <a:off x="330222" y="6522329"/>
            <a:ext cx="11527345"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a:spLocks noGrp="1"/>
          </p:cNvSpPr>
          <p:nvPr>
            <p:ph type="pic" idx="2"/>
          </p:nvPr>
        </p:nvSpPr>
        <p:spPr>
          <a:xfrm>
            <a:off x="5183188" y="987425"/>
            <a:ext cx="6172200" cy="4873625"/>
          </a:xfrm>
          <a:prstGeom prst="rect">
            <a:avLst/>
          </a:prstGeom>
          <a:noFill/>
          <a:ln>
            <a:noFill/>
          </a:ln>
        </p:spPr>
      </p:sp>
      <p:sp>
        <p:nvSpPr>
          <p:cNvPr id="111" name="Google Shape;111;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78" name="Google Shape;178;p2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80" name="Google Shape;180;p24"/>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lvl1pPr marL="457200" lvl="0" indent="-364045" algn="l">
              <a:lnSpc>
                <a:spcPct val="90000"/>
              </a:lnSpc>
              <a:spcBef>
                <a:spcPts val="1333"/>
              </a:spcBef>
              <a:spcAft>
                <a:spcPts val="0"/>
              </a:spcAft>
              <a:buSzPts val="2133"/>
              <a:buChar char="•"/>
              <a:defRPr sz="2133"/>
            </a:lvl1pPr>
            <a:lvl2pPr marL="914400" lvl="1" indent="-347154" algn="l">
              <a:lnSpc>
                <a:spcPct val="90000"/>
              </a:lnSpc>
              <a:spcBef>
                <a:spcPts val="800"/>
              </a:spcBef>
              <a:spcAft>
                <a:spcPts val="0"/>
              </a:spcAft>
              <a:buClr>
                <a:schemeClr val="dk1"/>
              </a:buClr>
              <a:buSzPts val="1867"/>
              <a:buChar char="–"/>
              <a:defRPr sz="1867"/>
            </a:lvl2pPr>
            <a:lvl3pPr marL="1371600" lvl="2" indent="-330200" algn="l">
              <a:lnSpc>
                <a:spcPct val="90000"/>
              </a:lnSpc>
              <a:spcBef>
                <a:spcPts val="800"/>
              </a:spcBef>
              <a:spcAft>
                <a:spcPts val="0"/>
              </a:spcAft>
              <a:buClr>
                <a:schemeClr val="dk1"/>
              </a:buClr>
              <a:buSzPts val="1600"/>
              <a:buChar char="&gt;"/>
              <a:defRPr sz="1600"/>
            </a:lvl3pPr>
            <a:lvl4pPr marL="1828800" lvl="3" indent="-330200" algn="l">
              <a:lnSpc>
                <a:spcPct val="90000"/>
              </a:lnSpc>
              <a:spcBef>
                <a:spcPts val="800"/>
              </a:spcBef>
              <a:spcAft>
                <a:spcPts val="0"/>
              </a:spcAft>
              <a:buClr>
                <a:schemeClr val="dk1"/>
              </a:buClr>
              <a:buSzPts val="1600"/>
              <a:buChar char="•"/>
              <a:defRPr sz="1600"/>
            </a:lvl4pPr>
            <a:lvl5pPr marL="2286000" lvl="4" indent="-330200" algn="l">
              <a:lnSpc>
                <a:spcPct val="90000"/>
              </a:lnSpc>
              <a:spcBef>
                <a:spcPts val="80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83" name="Google Shape;183;p2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85"/>
        <p:cNvGrpSpPr/>
        <p:nvPr/>
      </p:nvGrpSpPr>
      <p:grpSpPr>
        <a:xfrm>
          <a:off x="0" y="0"/>
          <a:ext cx="0" cy="0"/>
          <a:chOff x="0" y="0"/>
          <a:chExt cx="0" cy="0"/>
        </a:xfrm>
      </p:grpSpPr>
      <p:pic>
        <p:nvPicPr>
          <p:cNvPr id="186" name="Google Shape;186;p37"/>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87" name="Google Shape;187;p37"/>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88" name="Google Shape;188;p37"/>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grpSp>
        <p:nvGrpSpPr>
          <p:cNvPr id="189" name="Google Shape;189;p37"/>
          <p:cNvGrpSpPr/>
          <p:nvPr/>
        </p:nvGrpSpPr>
        <p:grpSpPr>
          <a:xfrm>
            <a:off x="0" y="0"/>
            <a:ext cx="1563707" cy="1574800"/>
            <a:chOff x="0" y="0"/>
            <a:chExt cx="1118774" cy="1126711"/>
          </a:xfrm>
        </p:grpSpPr>
        <p:pic>
          <p:nvPicPr>
            <p:cNvPr id="190" name="Google Shape;190;p37"/>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91" name="Google Shape;191;p37"/>
            <p:cNvGrpSpPr/>
            <p:nvPr/>
          </p:nvGrpSpPr>
          <p:grpSpPr>
            <a:xfrm>
              <a:off x="440017" y="0"/>
              <a:ext cx="238707" cy="238781"/>
              <a:chOff x="2212991" y="4839051"/>
              <a:chExt cx="754419" cy="754653"/>
            </a:xfrm>
          </p:grpSpPr>
          <p:sp>
            <p:nvSpPr>
              <p:cNvPr id="192" name="Google Shape;19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3" name="Google Shape;19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4" name="Google Shape;19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5" name="Google Shape;19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6" name="Google Shape;19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7" name="Google Shape;19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8" name="Google Shape;19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9" name="Google Shape;19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0" name="Google Shape;20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01" name="Google Shape;201;p37"/>
            <p:cNvGrpSpPr/>
            <p:nvPr/>
          </p:nvGrpSpPr>
          <p:grpSpPr>
            <a:xfrm>
              <a:off x="440017" y="887930"/>
              <a:ext cx="238707" cy="238781"/>
              <a:chOff x="2212991" y="4839051"/>
              <a:chExt cx="754419" cy="754653"/>
            </a:xfrm>
          </p:grpSpPr>
          <p:sp>
            <p:nvSpPr>
              <p:cNvPr id="202" name="Google Shape;20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3" name="Google Shape;20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4" name="Google Shape;20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5" name="Google Shape;20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6" name="Google Shape;20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7" name="Google Shape;20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8" name="Google Shape;20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9" name="Google Shape;20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0" name="Google Shape;21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11" name="Google Shape;211;p37"/>
            <p:cNvGrpSpPr/>
            <p:nvPr/>
          </p:nvGrpSpPr>
          <p:grpSpPr>
            <a:xfrm>
              <a:off x="0" y="443465"/>
              <a:ext cx="238707" cy="238781"/>
              <a:chOff x="2212991" y="4839051"/>
              <a:chExt cx="754419" cy="754653"/>
            </a:xfrm>
          </p:grpSpPr>
          <p:sp>
            <p:nvSpPr>
              <p:cNvPr id="212" name="Google Shape;21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3" name="Google Shape;21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4" name="Google Shape;21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5" name="Google Shape;21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6" name="Google Shape;21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7" name="Google Shape;21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8" name="Google Shape;21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9" name="Google Shape;21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0" name="Google Shape;22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21" name="Google Shape;221;p37"/>
            <p:cNvGrpSpPr/>
            <p:nvPr/>
          </p:nvGrpSpPr>
          <p:grpSpPr>
            <a:xfrm>
              <a:off x="880067" y="443465"/>
              <a:ext cx="238707" cy="238781"/>
              <a:chOff x="2212991" y="4839051"/>
              <a:chExt cx="754419" cy="754653"/>
            </a:xfrm>
          </p:grpSpPr>
          <p:sp>
            <p:nvSpPr>
              <p:cNvPr id="222" name="Google Shape;22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3" name="Google Shape;22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4" name="Google Shape;22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5" name="Google Shape;22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6" name="Google Shape;22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7" name="Google Shape;22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8" name="Google Shape;22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9" name="Google Shape;22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30" name="Google Shape;23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31" name="Google Shape;231;p37"/>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_eng">
  <p:cSld name="Title slide_eng">
    <p:spTree>
      <p:nvGrpSpPr>
        <p:cNvPr id="1" name="Shape 232"/>
        <p:cNvGrpSpPr/>
        <p:nvPr/>
      </p:nvGrpSpPr>
      <p:grpSpPr>
        <a:xfrm>
          <a:off x="0" y="0"/>
          <a:ext cx="0" cy="0"/>
          <a:chOff x="0" y="0"/>
          <a:chExt cx="0" cy="0"/>
        </a:xfrm>
      </p:grpSpPr>
      <p:cxnSp>
        <p:nvCxnSpPr>
          <p:cNvPr id="233" name="Google Shape;233;p38"/>
          <p:cNvCxnSpPr/>
          <p:nvPr/>
        </p:nvCxnSpPr>
        <p:spPr>
          <a:xfrm>
            <a:off x="-1835151" y="5596467"/>
            <a:ext cx="0" cy="0"/>
          </a:xfrm>
          <a:prstGeom prst="straightConnector1">
            <a:avLst/>
          </a:prstGeom>
          <a:noFill/>
          <a:ln w="9525" cap="flat" cmpd="sng">
            <a:solidFill>
              <a:schemeClr val="lt1"/>
            </a:solidFill>
            <a:prstDash val="solid"/>
            <a:miter lim="800000"/>
            <a:headEnd type="none" w="med" len="med"/>
            <a:tailEnd type="none" w="med" len="med"/>
          </a:ln>
        </p:spPr>
      </p:cxnSp>
      <p:sp>
        <p:nvSpPr>
          <p:cNvPr id="234" name="Google Shape;234;p38"/>
          <p:cNvSpPr/>
          <p:nvPr/>
        </p:nvSpPr>
        <p:spPr>
          <a:xfrm>
            <a:off x="-4777317" y="4066117"/>
            <a:ext cx="19344217" cy="2326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35" name="Google Shape;235;p38"/>
          <p:cNvPicPr preferRelativeResize="0"/>
          <p:nvPr/>
        </p:nvPicPr>
        <p:blipFill rotWithShape="1">
          <a:blip r:embed="rId2">
            <a:alphaModFix/>
          </a:blip>
          <a:srcRect/>
          <a:stretch/>
        </p:blipFill>
        <p:spPr>
          <a:xfrm>
            <a:off x="9904069" y="445041"/>
            <a:ext cx="1841500" cy="294217"/>
          </a:xfrm>
          <a:prstGeom prst="rect">
            <a:avLst/>
          </a:prstGeom>
          <a:noFill/>
          <a:ln>
            <a:noFill/>
          </a:ln>
        </p:spPr>
      </p:pic>
      <p:pic>
        <p:nvPicPr>
          <p:cNvPr id="236" name="Google Shape;236;p38"/>
          <p:cNvPicPr preferRelativeResize="0"/>
          <p:nvPr/>
        </p:nvPicPr>
        <p:blipFill rotWithShape="1">
          <a:blip r:embed="rId3">
            <a:alphaModFix/>
          </a:blip>
          <a:srcRect l="27231" t="40906" r="20987" b="17529"/>
          <a:stretch/>
        </p:blipFill>
        <p:spPr>
          <a:xfrm>
            <a:off x="334433" y="3390212"/>
            <a:ext cx="11523135" cy="3235281"/>
          </a:xfrm>
          <a:prstGeom prst="rect">
            <a:avLst/>
          </a:prstGeom>
          <a:noFill/>
          <a:ln>
            <a:noFill/>
          </a:ln>
        </p:spPr>
      </p:pic>
      <p:grpSp>
        <p:nvGrpSpPr>
          <p:cNvPr id="237" name="Google Shape;237;p38"/>
          <p:cNvGrpSpPr/>
          <p:nvPr/>
        </p:nvGrpSpPr>
        <p:grpSpPr>
          <a:xfrm>
            <a:off x="0" y="0"/>
            <a:ext cx="1563707" cy="1574800"/>
            <a:chOff x="0" y="0"/>
            <a:chExt cx="1118774" cy="1126711"/>
          </a:xfrm>
        </p:grpSpPr>
        <p:pic>
          <p:nvPicPr>
            <p:cNvPr id="238" name="Google Shape;238;p38"/>
            <p:cNvPicPr preferRelativeResize="0"/>
            <p:nvPr/>
          </p:nvPicPr>
          <p:blipFill rotWithShape="1">
            <a:blip r:embed="rId4">
              <a:alphaModFix/>
            </a:blip>
            <a:srcRect/>
            <a:stretch/>
          </p:blipFill>
          <p:spPr>
            <a:xfrm>
              <a:off x="238674" y="237964"/>
              <a:ext cx="641393" cy="649783"/>
            </a:xfrm>
            <a:prstGeom prst="rect">
              <a:avLst/>
            </a:prstGeom>
            <a:noFill/>
            <a:ln>
              <a:noFill/>
            </a:ln>
          </p:spPr>
        </p:pic>
        <p:grpSp>
          <p:nvGrpSpPr>
            <p:cNvPr id="239" name="Google Shape;239;p38"/>
            <p:cNvGrpSpPr/>
            <p:nvPr/>
          </p:nvGrpSpPr>
          <p:grpSpPr>
            <a:xfrm>
              <a:off x="440017" y="0"/>
              <a:ext cx="238707" cy="238781"/>
              <a:chOff x="2212991" y="4839051"/>
              <a:chExt cx="754419" cy="754653"/>
            </a:xfrm>
          </p:grpSpPr>
          <p:sp>
            <p:nvSpPr>
              <p:cNvPr id="240" name="Google Shape;24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1" name="Google Shape;24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2" name="Google Shape;24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3" name="Google Shape;24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4" name="Google Shape;24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5" name="Google Shape;24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6" name="Google Shape;24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7" name="Google Shape;24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8" name="Google Shape;24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49" name="Google Shape;249;p38"/>
            <p:cNvGrpSpPr/>
            <p:nvPr/>
          </p:nvGrpSpPr>
          <p:grpSpPr>
            <a:xfrm>
              <a:off x="440017" y="887930"/>
              <a:ext cx="238707" cy="238781"/>
              <a:chOff x="2212991" y="4839051"/>
              <a:chExt cx="754419" cy="754653"/>
            </a:xfrm>
          </p:grpSpPr>
          <p:sp>
            <p:nvSpPr>
              <p:cNvPr id="250" name="Google Shape;25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1" name="Google Shape;25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2" name="Google Shape;25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3" name="Google Shape;25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4" name="Google Shape;25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5" name="Google Shape;25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6" name="Google Shape;25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7" name="Google Shape;25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8" name="Google Shape;25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59" name="Google Shape;259;p38"/>
            <p:cNvGrpSpPr/>
            <p:nvPr/>
          </p:nvGrpSpPr>
          <p:grpSpPr>
            <a:xfrm>
              <a:off x="0" y="443465"/>
              <a:ext cx="238707" cy="238781"/>
              <a:chOff x="2212991" y="4839051"/>
              <a:chExt cx="754419" cy="754653"/>
            </a:xfrm>
          </p:grpSpPr>
          <p:sp>
            <p:nvSpPr>
              <p:cNvPr id="260" name="Google Shape;26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1" name="Google Shape;26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2" name="Google Shape;26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3" name="Google Shape;26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4" name="Google Shape;26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5" name="Google Shape;26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6" name="Google Shape;26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7" name="Google Shape;26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8" name="Google Shape;26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69" name="Google Shape;269;p38"/>
            <p:cNvGrpSpPr/>
            <p:nvPr/>
          </p:nvGrpSpPr>
          <p:grpSpPr>
            <a:xfrm>
              <a:off x="880067" y="443465"/>
              <a:ext cx="238707" cy="238781"/>
              <a:chOff x="2212991" y="4839051"/>
              <a:chExt cx="754419" cy="754653"/>
            </a:xfrm>
          </p:grpSpPr>
          <p:sp>
            <p:nvSpPr>
              <p:cNvPr id="270" name="Google Shape;27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1" name="Google Shape;27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2" name="Google Shape;27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3" name="Google Shape;27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4" name="Google Shape;27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5" name="Google Shape;27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6" name="Google Shape;27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7" name="Google Shape;27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8" name="Google Shape;27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79" name="Google Shape;279;p38"/>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280" name="Google Shape;280;p38"/>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1" name="Google Shape;281;p38"/>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ubrik och två innehåll">
  <p:cSld name="Rubrik och två innehåll">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4" name="Google Shape;284;p3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6" name="Google Shape;286;p39"/>
          <p:cNvSpPr txBox="1">
            <a:spLocks noGrp="1"/>
          </p:cNvSpPr>
          <p:nvPr>
            <p:ph type="body" idx="1"/>
          </p:nvPr>
        </p:nvSpPr>
        <p:spPr>
          <a:xfrm>
            <a:off x="1416000" y="1488000"/>
            <a:ext cx="4569792"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39"/>
          <p:cNvSpPr txBox="1">
            <a:spLocks noGrp="1"/>
          </p:cNvSpPr>
          <p:nvPr>
            <p:ph type="body" idx="2"/>
          </p:nvPr>
        </p:nvSpPr>
        <p:spPr>
          <a:xfrm>
            <a:off x="6096001" y="1488000"/>
            <a:ext cx="4569788"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ubrik, underrubriker och två innehåll">
  <p:cSld name="Rubrik, underrubriker och två innehåll">
    <p:spTree>
      <p:nvGrpSpPr>
        <p:cNvPr id="1" name="Shape 288"/>
        <p:cNvGrpSpPr/>
        <p:nvPr/>
      </p:nvGrpSpPr>
      <p:grpSpPr>
        <a:xfrm>
          <a:off x="0" y="0"/>
          <a:ext cx="0" cy="0"/>
          <a:chOff x="0" y="0"/>
          <a:chExt cx="0" cy="0"/>
        </a:xfrm>
      </p:grpSpPr>
      <p:sp>
        <p:nvSpPr>
          <p:cNvPr id="289" name="Google Shape;289;p4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0" name="Google Shape;290;p4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92" name="Google Shape;292;p40"/>
          <p:cNvSpPr txBox="1">
            <a:spLocks noGrp="1"/>
          </p:cNvSpPr>
          <p:nvPr>
            <p:ph type="body" idx="1"/>
          </p:nvPr>
        </p:nvSpPr>
        <p:spPr>
          <a:xfrm>
            <a:off x="1416000" y="1944000"/>
            <a:ext cx="4569792"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3" name="Google Shape;293;p40"/>
          <p:cNvSpPr txBox="1">
            <a:spLocks noGrp="1"/>
          </p:cNvSpPr>
          <p:nvPr>
            <p:ph type="body" idx="2"/>
          </p:nvPr>
        </p:nvSpPr>
        <p:spPr>
          <a:xfrm>
            <a:off x="6096001" y="1944000"/>
            <a:ext cx="4569788"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4" name="Google Shape;294;p40"/>
          <p:cNvSpPr txBox="1">
            <a:spLocks noGrp="1"/>
          </p:cNvSpPr>
          <p:nvPr>
            <p:ph type="body" idx="3"/>
          </p:nvPr>
        </p:nvSpPr>
        <p:spPr>
          <a:xfrm>
            <a:off x="1416000" y="1401600"/>
            <a:ext cx="4569789"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295" name="Google Shape;295;p40"/>
          <p:cNvSpPr txBox="1">
            <a:spLocks noGrp="1"/>
          </p:cNvSpPr>
          <p:nvPr>
            <p:ph type="body" idx="4"/>
          </p:nvPr>
        </p:nvSpPr>
        <p:spPr>
          <a:xfrm>
            <a:off x="6096001" y="1401600"/>
            <a:ext cx="4569788"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ubrik och bild">
  <p:cSld name="Rubrik och bi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8" name="Google Shape;298;p41"/>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1"/>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0" name="Google Shape;300;p41"/>
          <p:cNvSpPr>
            <a:spLocks noGrp="1"/>
          </p:cNvSpPr>
          <p:nvPr>
            <p:ph type="pic" idx="2"/>
          </p:nvPr>
        </p:nvSpPr>
        <p:spPr>
          <a:xfrm>
            <a:off x="334434" y="1576917"/>
            <a:ext cx="11523133" cy="4722283"/>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1" name="Google Shape;6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ubrik och två bilder">
  <p:cSld name="Rubrik och två bilder">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3" name="Google Shape;303;p4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5" name="Google Shape;305;p42"/>
          <p:cNvSpPr>
            <a:spLocks noGrp="1"/>
          </p:cNvSpPr>
          <p:nvPr>
            <p:ph type="pic" idx="2"/>
          </p:nvPr>
        </p:nvSpPr>
        <p:spPr>
          <a:xfrm>
            <a:off x="334434" y="1577789"/>
            <a:ext cx="5709409" cy="4721411"/>
          </a:xfrm>
          <a:prstGeom prst="rect">
            <a:avLst/>
          </a:prstGeom>
          <a:noFill/>
          <a:ln>
            <a:noFill/>
          </a:ln>
        </p:spPr>
      </p:sp>
      <p:sp>
        <p:nvSpPr>
          <p:cNvPr id="306" name="Google Shape;306;p42"/>
          <p:cNvSpPr>
            <a:spLocks noGrp="1"/>
          </p:cNvSpPr>
          <p:nvPr>
            <p:ph type="pic" idx="3"/>
          </p:nvPr>
        </p:nvSpPr>
        <p:spPr>
          <a:xfrm>
            <a:off x="6148159" y="1577789"/>
            <a:ext cx="5709407" cy="472141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7"/>
        <p:cNvGrpSpPr/>
        <p:nvPr/>
      </p:nvGrpSpPr>
      <p:grpSpPr>
        <a:xfrm>
          <a:off x="0" y="0"/>
          <a:ext cx="0" cy="0"/>
          <a:chOff x="0" y="0"/>
          <a:chExt cx="0" cy="0"/>
        </a:xfrm>
      </p:grpSpPr>
      <p:sp>
        <p:nvSpPr>
          <p:cNvPr id="308" name="Google Shape;308;p4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9" name="Google Shape;309;p43"/>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SzPts val="1800"/>
              <a:buChar char="•"/>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gt;"/>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4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2" name="Google Shape;312;p4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3" name="Google Shape;7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 name="Google Shape;104;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23"/>
          <p:cNvGrpSpPr/>
          <p:nvPr/>
        </p:nvGrpSpPr>
        <p:grpSpPr>
          <a:xfrm>
            <a:off x="0" y="0"/>
            <a:ext cx="1563707" cy="1574800"/>
            <a:chOff x="0" y="0"/>
            <a:chExt cx="1118774" cy="1126711"/>
          </a:xfrm>
        </p:grpSpPr>
        <p:pic>
          <p:nvPicPr>
            <p:cNvPr id="129" name="Google Shape;129;p23"/>
            <p:cNvPicPr preferRelativeResize="0"/>
            <p:nvPr/>
          </p:nvPicPr>
          <p:blipFill rotWithShape="1">
            <a:blip r:embed="rId11">
              <a:alphaModFix/>
            </a:blip>
            <a:srcRect/>
            <a:stretch/>
          </p:blipFill>
          <p:spPr>
            <a:xfrm>
              <a:off x="238674" y="237964"/>
              <a:ext cx="641393" cy="649783"/>
            </a:xfrm>
            <a:prstGeom prst="rect">
              <a:avLst/>
            </a:prstGeom>
            <a:noFill/>
            <a:ln>
              <a:noFill/>
            </a:ln>
          </p:spPr>
        </p:pic>
        <p:grpSp>
          <p:nvGrpSpPr>
            <p:cNvPr id="130" name="Google Shape;130;p23"/>
            <p:cNvGrpSpPr/>
            <p:nvPr/>
          </p:nvGrpSpPr>
          <p:grpSpPr>
            <a:xfrm>
              <a:off x="440017" y="0"/>
              <a:ext cx="238707" cy="238781"/>
              <a:chOff x="2212991" y="4839051"/>
              <a:chExt cx="754419" cy="754653"/>
            </a:xfrm>
          </p:grpSpPr>
          <p:sp>
            <p:nvSpPr>
              <p:cNvPr id="131" name="Google Shape;13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2" name="Google Shape;13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3" name="Google Shape;13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4" name="Google Shape;13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5" name="Google Shape;13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6" name="Google Shape;13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7" name="Google Shape;13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8" name="Google Shape;13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9" name="Google Shape;13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40" name="Google Shape;140;p23"/>
            <p:cNvGrpSpPr/>
            <p:nvPr/>
          </p:nvGrpSpPr>
          <p:grpSpPr>
            <a:xfrm>
              <a:off x="440017" y="887930"/>
              <a:ext cx="238707" cy="238781"/>
              <a:chOff x="2212991" y="4839051"/>
              <a:chExt cx="754419" cy="754653"/>
            </a:xfrm>
          </p:grpSpPr>
          <p:sp>
            <p:nvSpPr>
              <p:cNvPr id="141" name="Google Shape;14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2" name="Google Shape;14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3" name="Google Shape;14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4" name="Google Shape;14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5" name="Google Shape;14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6" name="Google Shape;14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7" name="Google Shape;14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8" name="Google Shape;14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9" name="Google Shape;14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50" name="Google Shape;150;p23"/>
            <p:cNvGrpSpPr/>
            <p:nvPr/>
          </p:nvGrpSpPr>
          <p:grpSpPr>
            <a:xfrm>
              <a:off x="0" y="443465"/>
              <a:ext cx="238707" cy="238781"/>
              <a:chOff x="2212991" y="4839051"/>
              <a:chExt cx="754419" cy="754653"/>
            </a:xfrm>
          </p:grpSpPr>
          <p:sp>
            <p:nvSpPr>
              <p:cNvPr id="151" name="Google Shape;15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2" name="Google Shape;15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3" name="Google Shape;15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4" name="Google Shape;15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5" name="Google Shape;15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6" name="Google Shape;15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7" name="Google Shape;15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8" name="Google Shape;15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9" name="Google Shape;15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60" name="Google Shape;160;p23"/>
            <p:cNvGrpSpPr/>
            <p:nvPr/>
          </p:nvGrpSpPr>
          <p:grpSpPr>
            <a:xfrm>
              <a:off x="880067" y="443465"/>
              <a:ext cx="238707" cy="238781"/>
              <a:chOff x="2212991" y="4839051"/>
              <a:chExt cx="754419" cy="754653"/>
            </a:xfrm>
          </p:grpSpPr>
          <p:sp>
            <p:nvSpPr>
              <p:cNvPr id="161" name="Google Shape;16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2" name="Google Shape;16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3" name="Google Shape;16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4" name="Google Shape;16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5" name="Google Shape;16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6" name="Google Shape;16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7" name="Google Shape;16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8" name="Google Shape;16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9" name="Google Shape;16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170" name="Google Shape;170;p23"/>
          <p:cNvCxnSpPr/>
          <p:nvPr/>
        </p:nvCxnSpPr>
        <p:spPr>
          <a:xfrm>
            <a:off x="2167468" y="36341051"/>
            <a:ext cx="52770617" cy="0"/>
          </a:xfrm>
          <a:prstGeom prst="straightConnector1">
            <a:avLst/>
          </a:prstGeom>
          <a:noFill/>
          <a:ln w="57150" cap="flat" cmpd="sng">
            <a:solidFill>
              <a:schemeClr val="accent1"/>
            </a:solidFill>
            <a:prstDash val="solid"/>
            <a:round/>
            <a:headEnd type="none" w="sm" len="sm"/>
            <a:tailEnd type="none" w="sm" len="sm"/>
          </a:ln>
        </p:spPr>
      </p:cxnSp>
      <p:cxnSp>
        <p:nvCxnSpPr>
          <p:cNvPr id="171" name="Google Shape;171;p23"/>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172" name="Google Shape;172;p2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marR="0" lvl="0"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1pPr>
            <a:lvl2pPr marR="0" lvl="1"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2pPr>
            <a:lvl3pPr marR="0" lvl="2"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3pPr>
            <a:lvl4pPr marR="0" lvl="3"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4pPr>
            <a:lvl5pPr marR="0" lvl="4"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5pPr>
            <a:lvl6pPr marR="0" lvl="5"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6pPr>
            <a:lvl7pPr marR="0" lvl="6"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7pPr>
            <a:lvl8pPr marR="0" lvl="7"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8pPr>
            <a:lvl9pPr marR="0" lvl="8"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9pPr>
          </a:lstStyle>
          <a:p>
            <a:endParaRPr/>
          </a:p>
        </p:txBody>
      </p:sp>
      <p:sp>
        <p:nvSpPr>
          <p:cNvPr id="173" name="Google Shape;173;p23"/>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333"/>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4045" algn="l" rtl="0">
              <a:lnSpc>
                <a:spcPct val="90000"/>
              </a:lnSpc>
              <a:spcBef>
                <a:spcPts val="800"/>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2pPr>
            <a:lvl3pPr marL="1371600" marR="0" lvl="2" indent="-364045" algn="l" rtl="0">
              <a:lnSpc>
                <a:spcPct val="90000"/>
              </a:lnSpc>
              <a:spcBef>
                <a:spcPts val="800"/>
              </a:spcBef>
              <a:spcAft>
                <a:spcPts val="0"/>
              </a:spcAft>
              <a:buClr>
                <a:schemeClr val="dk1"/>
              </a:buClr>
              <a:buSzPts val="2133"/>
              <a:buFont typeface="Arial"/>
              <a:buChar char="&gt;"/>
              <a:defRPr sz="2133" b="0" i="1" u="none" strike="noStrike" cap="none">
                <a:solidFill>
                  <a:schemeClr val="dk1"/>
                </a:solidFill>
                <a:latin typeface="Arial"/>
                <a:ea typeface="Arial"/>
                <a:cs typeface="Arial"/>
                <a:sym typeface="Arial"/>
              </a:defRPr>
            </a:lvl3pPr>
            <a:lvl4pPr marL="1828800" marR="0" lvl="3"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4pPr>
            <a:lvl5pPr marL="2286000" marR="0" lvl="4"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4" name="Google Shape;174;p2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933" b="0" i="0" u="none" strike="noStrike" cap="none">
                <a:solidFill>
                  <a:srgbClr val="8484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Google Shape;175;p2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933" b="0" i="0" u="none" strike="noStrike" cap="none">
                <a:solidFill>
                  <a:srgbClr val="848489"/>
                </a:solidFill>
                <a:latin typeface="Arial"/>
                <a:ea typeface="Arial"/>
                <a:cs typeface="Arial"/>
                <a:sym typeface="Arial"/>
              </a:defRPr>
            </a:lvl1pPr>
            <a:lvl2pPr marL="0" marR="0" lvl="1" indent="0" algn="r" rtl="0">
              <a:spcBef>
                <a:spcPts val="0"/>
              </a:spcBef>
              <a:buNone/>
              <a:defRPr sz="933" b="0" i="0" u="none" strike="noStrike" cap="none">
                <a:solidFill>
                  <a:srgbClr val="848489"/>
                </a:solidFill>
                <a:latin typeface="Arial"/>
                <a:ea typeface="Arial"/>
                <a:cs typeface="Arial"/>
                <a:sym typeface="Arial"/>
              </a:defRPr>
            </a:lvl2pPr>
            <a:lvl3pPr marL="0" marR="0" lvl="2" indent="0" algn="r" rtl="0">
              <a:spcBef>
                <a:spcPts val="0"/>
              </a:spcBef>
              <a:buNone/>
              <a:defRPr sz="933" b="0" i="0" u="none" strike="noStrike" cap="none">
                <a:solidFill>
                  <a:srgbClr val="848489"/>
                </a:solidFill>
                <a:latin typeface="Arial"/>
                <a:ea typeface="Arial"/>
                <a:cs typeface="Arial"/>
                <a:sym typeface="Arial"/>
              </a:defRPr>
            </a:lvl3pPr>
            <a:lvl4pPr marL="0" marR="0" lvl="3" indent="0" algn="r" rtl="0">
              <a:spcBef>
                <a:spcPts val="0"/>
              </a:spcBef>
              <a:buNone/>
              <a:defRPr sz="933" b="0" i="0" u="none" strike="noStrike" cap="none">
                <a:solidFill>
                  <a:srgbClr val="848489"/>
                </a:solidFill>
                <a:latin typeface="Arial"/>
                <a:ea typeface="Arial"/>
                <a:cs typeface="Arial"/>
                <a:sym typeface="Arial"/>
              </a:defRPr>
            </a:lvl4pPr>
            <a:lvl5pPr marL="0" marR="0" lvl="4" indent="0" algn="r" rtl="0">
              <a:spcBef>
                <a:spcPts val="0"/>
              </a:spcBef>
              <a:buNone/>
              <a:defRPr sz="933" b="0" i="0" u="none" strike="noStrike" cap="none">
                <a:solidFill>
                  <a:srgbClr val="848489"/>
                </a:solidFill>
                <a:latin typeface="Arial"/>
                <a:ea typeface="Arial"/>
                <a:cs typeface="Arial"/>
                <a:sym typeface="Arial"/>
              </a:defRPr>
            </a:lvl5pPr>
            <a:lvl6pPr marL="0" marR="0" lvl="5" indent="0" algn="r" rtl="0">
              <a:spcBef>
                <a:spcPts val="0"/>
              </a:spcBef>
              <a:buNone/>
              <a:defRPr sz="933" b="0" i="0" u="none" strike="noStrike" cap="none">
                <a:solidFill>
                  <a:srgbClr val="848489"/>
                </a:solidFill>
                <a:latin typeface="Arial"/>
                <a:ea typeface="Arial"/>
                <a:cs typeface="Arial"/>
                <a:sym typeface="Arial"/>
              </a:defRPr>
            </a:lvl6pPr>
            <a:lvl7pPr marL="0" marR="0" lvl="6" indent="0" algn="r" rtl="0">
              <a:spcBef>
                <a:spcPts val="0"/>
              </a:spcBef>
              <a:buNone/>
              <a:defRPr sz="933" b="0" i="0" u="none" strike="noStrike" cap="none">
                <a:solidFill>
                  <a:srgbClr val="848489"/>
                </a:solidFill>
                <a:latin typeface="Arial"/>
                <a:ea typeface="Arial"/>
                <a:cs typeface="Arial"/>
                <a:sym typeface="Arial"/>
              </a:defRPr>
            </a:lvl7pPr>
            <a:lvl8pPr marL="0" marR="0" lvl="7" indent="0" algn="r" rtl="0">
              <a:spcBef>
                <a:spcPts val="0"/>
              </a:spcBef>
              <a:buNone/>
              <a:defRPr sz="933" b="0" i="0" u="none" strike="noStrike" cap="none">
                <a:solidFill>
                  <a:srgbClr val="848489"/>
                </a:solidFill>
                <a:latin typeface="Arial"/>
                <a:ea typeface="Arial"/>
                <a:cs typeface="Arial"/>
                <a:sym typeface="Arial"/>
              </a:defRPr>
            </a:lvl8pPr>
            <a:lvl9pPr marL="0" marR="0" lvl="8" indent="0" algn="r" rtl="0">
              <a:spcBef>
                <a:spcPts val="0"/>
              </a:spcBef>
              <a:buNone/>
              <a:defRPr sz="933" b="0" i="0" u="none" strike="noStrike" cap="none">
                <a:solidFill>
                  <a:srgbClr val="84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6" pos="158">
          <p15:clr>
            <a:srgbClr val="F26B43"/>
          </p15:clr>
        </p15:guide>
        <p15:guide id="7" orient="horz" pos="584">
          <p15:clr>
            <a:srgbClr val="F26B43"/>
          </p15:clr>
        </p15:guide>
        <p15:guide id="8" orient="horz" pos="156">
          <p15:clr>
            <a:srgbClr val="F26B43"/>
          </p15:clr>
        </p15:guide>
        <p15:guide id="9" pos="5602">
          <p15:clr>
            <a:srgbClr val="F26B43"/>
          </p15:clr>
        </p15:guide>
        <p15:guide id="10" pos="667">
          <p15:clr>
            <a:srgbClr val="F26B43"/>
          </p15:clr>
        </p15:guide>
        <p15:guide id="11" pos="580">
          <p15:clr>
            <a:srgbClr val="F26B43"/>
          </p15:clr>
        </p15:guide>
        <p15:guide id="12" orient="horz" pos="3085">
          <p15:clr>
            <a:srgbClr val="F26B43"/>
          </p15:clr>
        </p15:guide>
        <p15:guide id="13" orient="horz" pos="2976">
          <p15:clr>
            <a:srgbClr val="F26B43"/>
          </p15:clr>
        </p15:guide>
        <p15:guide id="14" pos="3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
          <p:cNvSpPr txBox="1">
            <a:spLocks noGrp="1"/>
          </p:cNvSpPr>
          <p:nvPr>
            <p:ph type="ctrTitle"/>
          </p:nvPr>
        </p:nvSpPr>
        <p:spPr>
          <a:xfrm>
            <a:off x="612731" y="2138314"/>
            <a:ext cx="11213509" cy="858260"/>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rgbClr val="5893E5"/>
              </a:buClr>
              <a:buSzPts val="3200"/>
              <a:buFont typeface="Calibri"/>
              <a:buNone/>
            </a:pPr>
            <a:r>
              <a:rPr lang="en-GB" sz="3200" b="1">
                <a:solidFill>
                  <a:srgbClr val="5893E5"/>
                </a:solidFill>
                <a:latin typeface="Calibri"/>
                <a:ea typeface="Calibri"/>
                <a:cs typeface="Calibri"/>
                <a:sym typeface="Calibri"/>
              </a:rPr>
              <a:t>BLISS- B</a:t>
            </a:r>
            <a:r>
              <a:rPr lang="en-GB" sz="3200" b="1">
                <a:solidFill>
                  <a:srgbClr val="000000"/>
                </a:solidFill>
                <a:latin typeface="Calibri"/>
                <a:ea typeface="Calibri"/>
                <a:cs typeface="Calibri"/>
                <a:sym typeface="Calibri"/>
              </a:rPr>
              <a:t>lended </a:t>
            </a:r>
            <a:r>
              <a:rPr lang="en-GB" sz="3200" b="1">
                <a:solidFill>
                  <a:srgbClr val="5893E5"/>
                </a:solidFill>
                <a:latin typeface="Calibri"/>
                <a:ea typeface="Calibri"/>
                <a:cs typeface="Calibri"/>
                <a:sym typeface="Calibri"/>
              </a:rPr>
              <a:t>L</a:t>
            </a:r>
            <a:r>
              <a:rPr lang="en-GB" sz="3200" b="1">
                <a:solidFill>
                  <a:srgbClr val="000000"/>
                </a:solidFill>
                <a:latin typeface="Calibri"/>
                <a:ea typeface="Calibri"/>
                <a:cs typeface="Calibri"/>
                <a:sym typeface="Calibri"/>
              </a:rPr>
              <a:t>earning </a:t>
            </a:r>
            <a:r>
              <a:rPr lang="en-GB" sz="3200" b="1">
                <a:solidFill>
                  <a:srgbClr val="5893E5"/>
                </a:solidFill>
                <a:latin typeface="Calibri"/>
                <a:ea typeface="Calibri"/>
                <a:cs typeface="Calibri"/>
                <a:sym typeface="Calibri"/>
              </a:rPr>
              <a:t>I</a:t>
            </a:r>
            <a:r>
              <a:rPr lang="en-GB" sz="3200" b="1">
                <a:solidFill>
                  <a:srgbClr val="000000"/>
                </a:solidFill>
                <a:latin typeface="Calibri"/>
                <a:ea typeface="Calibri"/>
                <a:cs typeface="Calibri"/>
                <a:sym typeface="Calibri"/>
              </a:rPr>
              <a:t>mplementation for re</a:t>
            </a:r>
            <a:r>
              <a:rPr lang="en-GB" sz="3200" b="1">
                <a:solidFill>
                  <a:srgbClr val="5893E5"/>
                </a:solidFill>
                <a:latin typeface="Calibri"/>
                <a:ea typeface="Calibri"/>
                <a:cs typeface="Calibri"/>
                <a:sym typeface="Calibri"/>
              </a:rPr>
              <a:t>S</a:t>
            </a:r>
            <a:r>
              <a:rPr lang="en-GB" sz="3200" b="1">
                <a:solidFill>
                  <a:srgbClr val="000000"/>
                </a:solidFill>
                <a:latin typeface="Calibri"/>
                <a:ea typeface="Calibri"/>
                <a:cs typeface="Calibri"/>
                <a:sym typeface="Calibri"/>
              </a:rPr>
              <a:t>ilient, acce</a:t>
            </a:r>
            <a:r>
              <a:rPr lang="en-GB" sz="3200" b="1">
                <a:solidFill>
                  <a:srgbClr val="5893E5"/>
                </a:solidFill>
                <a:latin typeface="Calibri"/>
                <a:ea typeface="Calibri"/>
                <a:cs typeface="Calibri"/>
                <a:sym typeface="Calibri"/>
              </a:rPr>
              <a:t>S</a:t>
            </a:r>
            <a:r>
              <a:rPr lang="en-GB" sz="3200" b="1">
                <a:solidFill>
                  <a:srgbClr val="000000"/>
                </a:solidFill>
                <a:latin typeface="Calibri"/>
                <a:ea typeface="Calibri"/>
                <a:cs typeface="Calibri"/>
                <a:sym typeface="Calibri"/>
              </a:rPr>
              <a:t>sible</a:t>
            </a:r>
            <a:br>
              <a:rPr lang="en-GB" sz="3200" b="1">
                <a:solidFill>
                  <a:srgbClr val="000000"/>
                </a:solidFill>
                <a:latin typeface="Calibri"/>
                <a:ea typeface="Calibri"/>
                <a:cs typeface="Calibri"/>
                <a:sym typeface="Calibri"/>
              </a:rPr>
            </a:br>
            <a:r>
              <a:rPr lang="en-GB" sz="3200" b="1">
                <a:solidFill>
                  <a:srgbClr val="000000"/>
                </a:solidFill>
                <a:latin typeface="Calibri"/>
                <a:ea typeface="Calibri"/>
                <a:cs typeface="Calibri"/>
                <a:sym typeface="Calibri"/>
              </a:rPr>
              <a:t>and efficient higher education</a:t>
            </a:r>
            <a:endParaRPr/>
          </a:p>
        </p:txBody>
      </p:sp>
      <p:sp>
        <p:nvSpPr>
          <p:cNvPr id="318" name="Google Shape;318;p1"/>
          <p:cNvSpPr txBox="1">
            <a:spLocks noGrp="1"/>
          </p:cNvSpPr>
          <p:nvPr>
            <p:ph type="subTitle" idx="1"/>
          </p:nvPr>
        </p:nvSpPr>
        <p:spPr>
          <a:xfrm>
            <a:off x="612731" y="3132950"/>
            <a:ext cx="10908287" cy="948041"/>
          </a:xfrm>
          <a:prstGeom prst="rect">
            <a:avLst/>
          </a:prstGeom>
          <a:noFill/>
          <a:ln>
            <a:noFill/>
          </a:ln>
        </p:spPr>
        <p:txBody>
          <a:bodyPr spcFirstLastPara="1" wrap="square" lIns="108000" tIns="45700" rIns="90000" bIns="45700" anchor="t" anchorCtr="0">
            <a:noAutofit/>
          </a:bodyPr>
          <a:lstStyle/>
          <a:p>
            <a:pPr marL="0" lvl="0" indent="0" algn="l" rtl="0">
              <a:lnSpc>
                <a:spcPct val="90000"/>
              </a:lnSpc>
              <a:spcBef>
                <a:spcPts val="0"/>
              </a:spcBef>
              <a:spcAft>
                <a:spcPts val="0"/>
              </a:spcAft>
              <a:buClr>
                <a:schemeClr val="dk1"/>
              </a:buClr>
              <a:buSzPts val="2600"/>
              <a:buNone/>
            </a:pPr>
            <a:r>
              <a:rPr lang="en-GB" dirty="0"/>
              <a:t>KTH – Unit: </a:t>
            </a:r>
            <a:r>
              <a:rPr lang="en-GB" dirty="0" err="1"/>
              <a:t>Acdemic</a:t>
            </a:r>
            <a:r>
              <a:rPr lang="en-GB" dirty="0"/>
              <a:t> Debate MG2100 Scientific Methodology for Production Engineers </a:t>
            </a:r>
            <a:endParaRPr dirty="0"/>
          </a:p>
        </p:txBody>
      </p:sp>
      <p:grpSp>
        <p:nvGrpSpPr>
          <p:cNvPr id="320" name="Google Shape;320;p1"/>
          <p:cNvGrpSpPr/>
          <p:nvPr/>
        </p:nvGrpSpPr>
        <p:grpSpPr>
          <a:xfrm>
            <a:off x="1776964" y="4009187"/>
            <a:ext cx="2079513" cy="2661603"/>
            <a:chOff x="0" y="0"/>
            <a:chExt cx="3813253" cy="5045811"/>
          </a:xfrm>
        </p:grpSpPr>
        <p:pic>
          <p:nvPicPr>
            <p:cNvPr id="321" name="Google Shape;321;p1" descr="Icon&#10;&#10;Description automatically generated"/>
            <p:cNvPicPr preferRelativeResize="0"/>
            <p:nvPr/>
          </p:nvPicPr>
          <p:blipFill rotWithShape="1">
            <a:blip r:embed="rId3">
              <a:alphaModFix/>
            </a:blip>
            <a:srcRect t="79035"/>
            <a:stretch/>
          </p:blipFill>
          <p:spPr>
            <a:xfrm>
              <a:off x="0" y="3989215"/>
              <a:ext cx="3811994" cy="1056596"/>
            </a:xfrm>
            <a:prstGeom prst="rect">
              <a:avLst/>
            </a:prstGeom>
            <a:noFill/>
            <a:ln>
              <a:noFill/>
            </a:ln>
            <a:effectLst>
              <a:outerShdw blurRad="50800" dist="38100" dir="2700000" algn="tl" rotWithShape="0">
                <a:srgbClr val="223A66"/>
              </a:outerShdw>
            </a:effectLst>
          </p:spPr>
        </p:pic>
        <p:pic>
          <p:nvPicPr>
            <p:cNvPr id="322" name="Google Shape;322;p1"/>
            <p:cNvPicPr preferRelativeResize="0"/>
            <p:nvPr/>
          </p:nvPicPr>
          <p:blipFill rotWithShape="1">
            <a:blip r:embed="rId4">
              <a:alphaModFix/>
            </a:blip>
            <a:srcRect b="21912"/>
            <a:stretch/>
          </p:blipFill>
          <p:spPr>
            <a:xfrm>
              <a:off x="1260" y="0"/>
              <a:ext cx="3811993" cy="3935666"/>
            </a:xfrm>
            <a:prstGeom prst="rect">
              <a:avLst/>
            </a:prstGeom>
            <a:noFill/>
            <a:ln>
              <a:noFill/>
            </a:ln>
          </p:spPr>
        </p:pic>
      </p:grpSp>
      <p:pic>
        <p:nvPicPr>
          <p:cNvPr id="323" name="Google Shape;323;p1" descr="Related image"/>
          <p:cNvPicPr preferRelativeResize="0"/>
          <p:nvPr/>
        </p:nvPicPr>
        <p:blipFill rotWithShape="1">
          <a:blip r:embed="rId5">
            <a:alphaModFix/>
          </a:blip>
          <a:srcRect/>
          <a:stretch/>
        </p:blipFill>
        <p:spPr>
          <a:xfrm>
            <a:off x="5425537" y="408916"/>
            <a:ext cx="1938847" cy="969424"/>
          </a:xfrm>
          <a:prstGeom prst="rect">
            <a:avLst/>
          </a:prstGeom>
          <a:noFill/>
          <a:ln>
            <a:noFill/>
          </a:ln>
        </p:spPr>
      </p:pic>
      <p:pic>
        <p:nvPicPr>
          <p:cNvPr id="324" name="Google Shape;324;p1" descr="XPRES | KTH"/>
          <p:cNvPicPr preferRelativeResize="0"/>
          <p:nvPr/>
        </p:nvPicPr>
        <p:blipFill rotWithShape="1">
          <a:blip r:embed="rId6">
            <a:alphaModFix/>
          </a:blip>
          <a:srcRect/>
          <a:stretch/>
        </p:blipFill>
        <p:spPr>
          <a:xfrm>
            <a:off x="1889760" y="523654"/>
            <a:ext cx="2722880" cy="699629"/>
          </a:xfrm>
          <a:prstGeom prst="rect">
            <a:avLst/>
          </a:prstGeom>
          <a:noFill/>
          <a:ln>
            <a:noFill/>
          </a:ln>
        </p:spPr>
      </p:pic>
      <p:pic>
        <p:nvPicPr>
          <p:cNvPr id="3" name="Picture 2">
            <a:extLst>
              <a:ext uri="{FF2B5EF4-FFF2-40B4-BE49-F238E27FC236}">
                <a16:creationId xmlns:a16="http://schemas.microsoft.com/office/drawing/2014/main" id="{53629775-60B7-A543-8965-941AD064054A}"/>
              </a:ext>
            </a:extLst>
          </p:cNvPr>
          <p:cNvPicPr>
            <a:picLocks noChangeAspect="1"/>
          </p:cNvPicPr>
          <p:nvPr/>
        </p:nvPicPr>
        <p:blipFill>
          <a:blip r:embed="rId7"/>
          <a:stretch>
            <a:fillRect/>
          </a:stretch>
        </p:blipFill>
        <p:spPr>
          <a:xfrm>
            <a:off x="8177281" y="408916"/>
            <a:ext cx="4176084" cy="883341"/>
          </a:xfrm>
          <a:prstGeom prst="rect">
            <a:avLst/>
          </a:prstGeom>
        </p:spPr>
      </p:pic>
      <p:sp>
        <p:nvSpPr>
          <p:cNvPr id="5" name="TextBox 4">
            <a:extLst>
              <a:ext uri="{FF2B5EF4-FFF2-40B4-BE49-F238E27FC236}">
                <a16:creationId xmlns:a16="http://schemas.microsoft.com/office/drawing/2014/main" id="{EEE83A56-31D1-864A-F284-0A545D16C63E}"/>
              </a:ext>
            </a:extLst>
          </p:cNvPr>
          <p:cNvSpPr txBox="1"/>
          <p:nvPr/>
        </p:nvSpPr>
        <p:spPr>
          <a:xfrm>
            <a:off x="365760" y="1304375"/>
            <a:ext cx="11517405" cy="430887"/>
          </a:xfrm>
          <a:prstGeom prst="rect">
            <a:avLst/>
          </a:prstGeom>
          <a:noFill/>
        </p:spPr>
        <p:txBody>
          <a:bodyPr wrap="square">
            <a:spAutoFit/>
          </a:bodyPr>
          <a:lstStyle/>
          <a:p>
            <a:r>
              <a:rPr lang="en-GB" sz="1100" b="0" i="0" dirty="0">
                <a:solidFill>
                  <a:srgbClr val="26324B"/>
                </a:solidFill>
                <a:effectLst/>
                <a:latin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a:t>
            </a:r>
            <a:endParaRPr/>
          </a:p>
        </p:txBody>
      </p:sp>
      <p:sp>
        <p:nvSpPr>
          <p:cNvPr id="454" name="Google Shape;454;p1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55" name="Google Shape;455;p1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456" name="Google Shape;456;p12"/>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dirty="0"/>
              <a:t>Supporting Materials: </a:t>
            </a:r>
            <a:endParaRPr dirty="0"/>
          </a:p>
          <a:p>
            <a:pPr marL="594769" lvl="1" indent="-298442" algn="l" rtl="0">
              <a:lnSpc>
                <a:spcPct val="90000"/>
              </a:lnSpc>
              <a:spcBef>
                <a:spcPts val="1067"/>
              </a:spcBef>
              <a:spcAft>
                <a:spcPts val="0"/>
              </a:spcAft>
              <a:buClr>
                <a:schemeClr val="dk1"/>
              </a:buClr>
              <a:buSzPts val="1800"/>
              <a:buChar char="–"/>
            </a:pPr>
            <a:r>
              <a:rPr lang="en-GB" dirty="0"/>
              <a:t>Scientific Database, Chat GPT </a:t>
            </a:r>
            <a:endParaRPr dirty="0"/>
          </a:p>
          <a:p>
            <a:pPr marL="296326" lvl="0" indent="-296326" algn="l" rtl="0">
              <a:lnSpc>
                <a:spcPct val="90000"/>
              </a:lnSpc>
              <a:spcBef>
                <a:spcPts val="1600"/>
              </a:spcBef>
              <a:spcAft>
                <a:spcPts val="0"/>
              </a:spcAft>
              <a:buSzPts val="2100"/>
              <a:buChar char="•"/>
            </a:pPr>
            <a:r>
              <a:rPr lang="en-GB" b="1" dirty="0"/>
              <a:t>Instructions:</a:t>
            </a:r>
            <a:endParaRPr dirty="0"/>
          </a:p>
          <a:p>
            <a:pPr marL="296326" lvl="0" indent="-160880" algn="l" rtl="0">
              <a:lnSpc>
                <a:spcPct val="90000"/>
              </a:lnSpc>
              <a:spcBef>
                <a:spcPts val="1333"/>
              </a:spcBef>
              <a:spcAft>
                <a:spcPts val="0"/>
              </a:spcAft>
              <a:buSzPts val="2133"/>
              <a:buNone/>
            </a:pPr>
            <a:r>
              <a:rPr lang="sv-SE" dirty="0"/>
              <a:t>- Students must analyse all the info about their topic, both in favour and against. They can discuss them among each other or with the AI</a:t>
            </a:r>
            <a:endParaRPr dirty="0"/>
          </a:p>
        </p:txBody>
      </p:sp>
      <p:sp>
        <p:nvSpPr>
          <p:cNvPr id="457" name="Google Shape;457;p12"/>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58" name="Google Shape;458;p12"/>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59" name="Google Shape;459;p12"/>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60" name="Google Shape;460;p12"/>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461" name="Google Shape;461;p12"/>
          <p:cNvSpPr/>
          <p:nvPr/>
        </p:nvSpPr>
        <p:spPr>
          <a:xfrm>
            <a:off x="3572541" y="172247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62" name="Google Shape;462;p12"/>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63" name="Google Shape;463;p12"/>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464" name="Google Shape;464;p12"/>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65" name="Google Shape;465;p12"/>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66" name="Google Shape;466;p12"/>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3</a:t>
            </a:r>
            <a:endParaRPr/>
          </a:p>
        </p:txBody>
      </p:sp>
      <p:sp>
        <p:nvSpPr>
          <p:cNvPr id="498" name="Google Shape;498;p1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99" name="Google Shape;499;p1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500" name="Google Shape;500;p15"/>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dirty="0"/>
              <a:t>Supporting Materials: </a:t>
            </a:r>
            <a:endParaRPr dirty="0"/>
          </a:p>
          <a:p>
            <a:pPr marL="594769" lvl="1" indent="-298442" algn="l" rtl="0">
              <a:lnSpc>
                <a:spcPct val="90000"/>
              </a:lnSpc>
              <a:spcBef>
                <a:spcPts val="1067"/>
              </a:spcBef>
              <a:spcAft>
                <a:spcPts val="0"/>
              </a:spcAft>
              <a:buClr>
                <a:schemeClr val="dk1"/>
              </a:buClr>
              <a:buSzPts val="1800"/>
              <a:buChar char="–"/>
            </a:pPr>
            <a:r>
              <a:rPr lang="sv-SE" dirty="0"/>
              <a:t>Evaluation template</a:t>
            </a:r>
          </a:p>
          <a:p>
            <a:pPr marL="594769" lvl="1" indent="-298442" algn="l" rtl="0">
              <a:lnSpc>
                <a:spcPct val="90000"/>
              </a:lnSpc>
              <a:spcBef>
                <a:spcPts val="1067"/>
              </a:spcBef>
              <a:spcAft>
                <a:spcPts val="0"/>
              </a:spcAft>
              <a:buClr>
                <a:schemeClr val="dk1"/>
              </a:buClr>
              <a:buSzPts val="1800"/>
              <a:buChar char="–"/>
            </a:pPr>
            <a:r>
              <a:rPr lang="sv-SE" dirty="0"/>
              <a:t>Can record the session for evaluation</a:t>
            </a:r>
            <a:endParaRPr dirty="0"/>
          </a:p>
          <a:p>
            <a:pPr marL="296326" lvl="0" indent="-296326" algn="l" rtl="0">
              <a:lnSpc>
                <a:spcPct val="90000"/>
              </a:lnSpc>
              <a:spcBef>
                <a:spcPts val="1333"/>
              </a:spcBef>
              <a:spcAft>
                <a:spcPts val="0"/>
              </a:spcAft>
              <a:buSzPts val="2100"/>
              <a:buChar char="•"/>
            </a:pPr>
            <a:r>
              <a:rPr lang="en-GB" b="1" dirty="0"/>
              <a:t>Supporting equipment: </a:t>
            </a:r>
            <a:r>
              <a:rPr lang="sv-SE" dirty="0"/>
              <a:t>recorder</a:t>
            </a:r>
            <a:endParaRPr dirty="0"/>
          </a:p>
          <a:p>
            <a:pPr marL="296326" lvl="0" indent="-296326" algn="l" rtl="0">
              <a:lnSpc>
                <a:spcPct val="90000"/>
              </a:lnSpc>
              <a:spcBef>
                <a:spcPts val="1600"/>
              </a:spcBef>
              <a:spcAft>
                <a:spcPts val="0"/>
              </a:spcAft>
              <a:buSzPts val="2100"/>
              <a:buChar char="•"/>
            </a:pPr>
            <a:r>
              <a:rPr lang="en-GB" b="1" dirty="0"/>
              <a:t>Supporting facilities: </a:t>
            </a:r>
            <a:r>
              <a:rPr lang="en-GB" dirty="0"/>
              <a:t>Lecture Room </a:t>
            </a:r>
            <a:endParaRPr dirty="0"/>
          </a:p>
          <a:p>
            <a:pPr marL="296326" lvl="0" indent="-296326" algn="l" rtl="0">
              <a:lnSpc>
                <a:spcPct val="90000"/>
              </a:lnSpc>
              <a:spcBef>
                <a:spcPts val="1600"/>
              </a:spcBef>
              <a:spcAft>
                <a:spcPts val="0"/>
              </a:spcAft>
              <a:buSzPts val="2100"/>
              <a:buChar char="•"/>
            </a:pPr>
            <a:r>
              <a:rPr lang="en-GB" b="1" dirty="0"/>
              <a:t>Instructions:</a:t>
            </a:r>
            <a:endParaRPr dirty="0"/>
          </a:p>
          <a:p>
            <a:pPr marL="594769" lvl="1" indent="-298442" algn="l" rtl="0">
              <a:lnSpc>
                <a:spcPct val="90000"/>
              </a:lnSpc>
              <a:spcBef>
                <a:spcPts val="1067"/>
              </a:spcBef>
              <a:spcAft>
                <a:spcPts val="0"/>
              </a:spcAft>
              <a:buClr>
                <a:schemeClr val="dk1"/>
              </a:buClr>
              <a:buSzPts val="1800"/>
              <a:buChar char="–"/>
            </a:pPr>
            <a:r>
              <a:rPr lang="en-GB" dirty="0"/>
              <a:t>Students will </a:t>
            </a:r>
            <a:r>
              <a:rPr lang="sv-SE" dirty="0"/>
              <a:t>debate for 2 hours 3 topic alternating role: affirmative, negative and evaluation</a:t>
            </a:r>
          </a:p>
          <a:p>
            <a:pPr marL="594769" lvl="1" indent="-298442" algn="l" rtl="0">
              <a:lnSpc>
                <a:spcPct val="90000"/>
              </a:lnSpc>
              <a:spcBef>
                <a:spcPts val="1067"/>
              </a:spcBef>
              <a:spcAft>
                <a:spcPts val="0"/>
              </a:spcAft>
              <a:buClr>
                <a:schemeClr val="dk1"/>
              </a:buClr>
              <a:buSzPts val="1800"/>
              <a:buChar char="–"/>
            </a:pPr>
            <a:endParaRPr dirty="0"/>
          </a:p>
          <a:p>
            <a:pPr marL="296326" lvl="0" indent="-160880" algn="l" rtl="0">
              <a:lnSpc>
                <a:spcPct val="90000"/>
              </a:lnSpc>
              <a:spcBef>
                <a:spcPts val="1333"/>
              </a:spcBef>
              <a:spcAft>
                <a:spcPts val="0"/>
              </a:spcAft>
              <a:buSzPts val="2133"/>
              <a:buNone/>
            </a:pPr>
            <a:endParaRPr dirty="0"/>
          </a:p>
        </p:txBody>
      </p:sp>
      <p:sp>
        <p:nvSpPr>
          <p:cNvPr id="501" name="Google Shape;501;p15"/>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502" name="Google Shape;502;p15"/>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503" name="Google Shape;503;p15"/>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504" name="Google Shape;504;p15"/>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505" name="Google Shape;505;p15"/>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506" name="Google Shape;506;p15"/>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507" name="Google Shape;507;p15"/>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508" name="Google Shape;508;p15"/>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509" name="Google Shape;509;p15"/>
          <p:cNvSpPr/>
          <p:nvPr/>
        </p:nvSpPr>
        <p:spPr>
          <a:xfrm>
            <a:off x="6217139" y="1720757"/>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510" name="Google Shape;510;p15"/>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4</a:t>
            </a:r>
            <a:endParaRPr/>
          </a:p>
        </p:txBody>
      </p:sp>
      <p:sp>
        <p:nvSpPr>
          <p:cNvPr id="550" name="Google Shape;550;p1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51" name="Google Shape;551;p1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552" name="Google Shape;552;p19"/>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dirty="0"/>
              <a:t>Supporting Materials: </a:t>
            </a:r>
            <a:r>
              <a:rPr lang="en-GB" dirty="0"/>
              <a:t>None</a:t>
            </a:r>
            <a:endParaRPr dirty="0"/>
          </a:p>
          <a:p>
            <a:pPr marL="296326" lvl="0" indent="-296326" algn="l" rtl="0">
              <a:lnSpc>
                <a:spcPct val="90000"/>
              </a:lnSpc>
              <a:spcBef>
                <a:spcPts val="1600"/>
              </a:spcBef>
              <a:spcAft>
                <a:spcPts val="0"/>
              </a:spcAft>
              <a:buSzPts val="2100"/>
              <a:buChar char="•"/>
            </a:pPr>
            <a:r>
              <a:rPr lang="en-GB" b="1" dirty="0"/>
              <a:t>Supporting equipment: </a:t>
            </a:r>
            <a:r>
              <a:rPr lang="en-GB" dirty="0"/>
              <a:t>Projector</a:t>
            </a:r>
            <a:endParaRPr dirty="0"/>
          </a:p>
          <a:p>
            <a:pPr marL="296326" lvl="0" indent="-296326" algn="l" rtl="0">
              <a:lnSpc>
                <a:spcPct val="90000"/>
              </a:lnSpc>
              <a:spcBef>
                <a:spcPts val="1600"/>
              </a:spcBef>
              <a:spcAft>
                <a:spcPts val="0"/>
              </a:spcAft>
              <a:buSzPts val="2100"/>
              <a:buChar char="•"/>
            </a:pPr>
            <a:r>
              <a:rPr lang="en-GB" b="1" dirty="0"/>
              <a:t>Supporting facilities: </a:t>
            </a:r>
            <a:r>
              <a:rPr lang="en-GB" dirty="0"/>
              <a:t>Classroom</a:t>
            </a:r>
            <a:endParaRPr dirty="0"/>
          </a:p>
          <a:p>
            <a:pPr marL="296326" lvl="0" indent="-296326" algn="l" rtl="0">
              <a:lnSpc>
                <a:spcPct val="90000"/>
              </a:lnSpc>
              <a:spcBef>
                <a:spcPts val="1600"/>
              </a:spcBef>
              <a:spcAft>
                <a:spcPts val="0"/>
              </a:spcAft>
              <a:buSzPts val="2100"/>
              <a:buChar char="•"/>
            </a:pPr>
            <a:r>
              <a:rPr lang="en-GB" b="1" dirty="0"/>
              <a:t>Instructions:</a:t>
            </a:r>
            <a:endParaRPr dirty="0"/>
          </a:p>
          <a:p>
            <a:pPr marL="594769" lvl="1" indent="-298442" algn="l" rtl="0">
              <a:lnSpc>
                <a:spcPct val="90000"/>
              </a:lnSpc>
              <a:spcBef>
                <a:spcPts val="1067"/>
              </a:spcBef>
              <a:spcAft>
                <a:spcPts val="0"/>
              </a:spcAft>
              <a:buClr>
                <a:schemeClr val="dk1"/>
              </a:buClr>
              <a:buSzPts val="1800"/>
              <a:buChar char="–"/>
            </a:pPr>
            <a:r>
              <a:rPr lang="en-GB" dirty="0"/>
              <a:t>Each sub group of 2 group will have 5 minutes to present their evaluated topic.</a:t>
            </a:r>
            <a:endParaRPr dirty="0"/>
          </a:p>
          <a:p>
            <a:pPr marL="594769" lvl="1" indent="-298442" algn="l" rtl="0">
              <a:lnSpc>
                <a:spcPct val="90000"/>
              </a:lnSpc>
              <a:spcBef>
                <a:spcPts val="800"/>
              </a:spcBef>
              <a:spcAft>
                <a:spcPts val="0"/>
              </a:spcAft>
              <a:buClr>
                <a:schemeClr val="dk1"/>
              </a:buClr>
              <a:buSzPts val="1800"/>
              <a:buChar char="–"/>
            </a:pPr>
            <a:r>
              <a:rPr lang="en-GB" dirty="0"/>
              <a:t>Presentations should cover the </a:t>
            </a:r>
            <a:r>
              <a:rPr lang="sv-SE" dirty="0"/>
              <a:t>debate the subgroup has evaluated</a:t>
            </a:r>
            <a:endParaRPr dirty="0"/>
          </a:p>
          <a:p>
            <a:pPr marL="594769" lvl="1" indent="-298442" algn="l" rtl="0">
              <a:lnSpc>
                <a:spcPct val="90000"/>
              </a:lnSpc>
              <a:spcBef>
                <a:spcPts val="800"/>
              </a:spcBef>
              <a:spcAft>
                <a:spcPts val="0"/>
              </a:spcAft>
              <a:buClr>
                <a:schemeClr val="dk1"/>
              </a:buClr>
              <a:buSzPts val="1800"/>
              <a:buChar char="–"/>
            </a:pPr>
            <a:r>
              <a:rPr lang="en-GB" dirty="0"/>
              <a:t>After each presentation, the group will answer questions from the class and the instructor.</a:t>
            </a:r>
          </a:p>
          <a:p>
            <a:pPr marL="594769" lvl="1" indent="-298442" algn="l" rtl="0">
              <a:lnSpc>
                <a:spcPct val="90000"/>
              </a:lnSpc>
              <a:spcBef>
                <a:spcPts val="800"/>
              </a:spcBef>
              <a:spcAft>
                <a:spcPts val="0"/>
              </a:spcAft>
              <a:buClr>
                <a:schemeClr val="dk1"/>
              </a:buClr>
              <a:buSzPts val="1800"/>
              <a:buChar char="–"/>
            </a:pPr>
            <a:r>
              <a:rPr lang="en-GB" dirty="0"/>
              <a:t>Group of 6 will produce a report on the AI use</a:t>
            </a:r>
            <a:endParaRPr dirty="0"/>
          </a:p>
          <a:p>
            <a:pPr marL="296326" lvl="0" indent="-160880" algn="l" rtl="0">
              <a:lnSpc>
                <a:spcPct val="90000"/>
              </a:lnSpc>
              <a:spcBef>
                <a:spcPts val="1333"/>
              </a:spcBef>
              <a:spcAft>
                <a:spcPts val="0"/>
              </a:spcAft>
              <a:buSzPts val="2133"/>
              <a:buNone/>
            </a:pPr>
            <a:endParaRPr dirty="0"/>
          </a:p>
        </p:txBody>
      </p:sp>
      <p:sp>
        <p:nvSpPr>
          <p:cNvPr id="553" name="Google Shape;553;p19"/>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554" name="Google Shape;554;p19"/>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555" name="Google Shape;555;p19"/>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556" name="Google Shape;556;p19"/>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557" name="Google Shape;557;p19"/>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558" name="Google Shape;558;p19"/>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559" name="Google Shape;559;p19"/>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560" name="Google Shape;560;p19"/>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561" name="Google Shape;561;p19"/>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562" name="Google Shape;562;p19"/>
          <p:cNvSpPr/>
          <p:nvPr/>
        </p:nvSpPr>
        <p:spPr>
          <a:xfrm>
            <a:off x="8909456" y="172459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568" name="Google Shape;568;p2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69" name="Google Shape;569;p2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570" name="Google Shape;570;p20"/>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GB" b="1" dirty="0"/>
              <a:t>1 ECTS</a:t>
            </a:r>
            <a:endParaRPr dirty="0"/>
          </a:p>
          <a:p>
            <a:pPr marL="296326" lvl="0" indent="-160880" algn="l" rtl="0">
              <a:lnSpc>
                <a:spcPct val="90000"/>
              </a:lnSpc>
              <a:spcBef>
                <a:spcPts val="1600"/>
              </a:spcBef>
              <a:spcAft>
                <a:spcPts val="0"/>
              </a:spcAft>
              <a:buSzPts val="2133"/>
              <a:buNone/>
            </a:pPr>
            <a:endParaRPr dirty="0"/>
          </a:p>
          <a:p>
            <a:pPr marL="296326" lvl="0" indent="-296326" algn="l" rtl="0">
              <a:lnSpc>
                <a:spcPct val="90000"/>
              </a:lnSpc>
              <a:spcBef>
                <a:spcPts val="1600"/>
              </a:spcBef>
              <a:spcAft>
                <a:spcPts val="0"/>
              </a:spcAft>
              <a:buSzPts val="2100"/>
              <a:buChar char="•"/>
            </a:pPr>
            <a:r>
              <a:rPr lang="en-GB" dirty="0"/>
              <a:t>Lecturer Contact Hours: </a:t>
            </a:r>
            <a:endParaRPr dirty="0"/>
          </a:p>
          <a:p>
            <a:pPr marL="594769" lvl="1" indent="-298442" algn="l" rtl="0">
              <a:lnSpc>
                <a:spcPct val="90000"/>
              </a:lnSpc>
              <a:spcBef>
                <a:spcPts val="1067"/>
              </a:spcBef>
              <a:spcAft>
                <a:spcPts val="0"/>
              </a:spcAft>
              <a:buClr>
                <a:schemeClr val="dk1"/>
              </a:buClr>
              <a:buSzPts val="1800"/>
              <a:buChar char="–"/>
            </a:pPr>
            <a:r>
              <a:rPr lang="en-GB" dirty="0"/>
              <a:t>4 Hours Total</a:t>
            </a:r>
            <a:endParaRPr dirty="0"/>
          </a:p>
          <a:p>
            <a:pPr marL="893211" lvl="2" indent="-298442" algn="l" rtl="0">
              <a:lnSpc>
                <a:spcPct val="90000"/>
              </a:lnSpc>
              <a:spcBef>
                <a:spcPts val="800"/>
              </a:spcBef>
              <a:spcAft>
                <a:spcPts val="0"/>
              </a:spcAft>
              <a:buClr>
                <a:schemeClr val="dk1"/>
              </a:buClr>
              <a:buSzPts val="1600"/>
              <a:buChar char="&gt;"/>
            </a:pPr>
            <a:r>
              <a:rPr lang="en-GB" dirty="0"/>
              <a:t>Part 1 : 2 Hours</a:t>
            </a:r>
          </a:p>
          <a:p>
            <a:pPr marL="893211" lvl="2" indent="-298442" algn="l" rtl="0">
              <a:lnSpc>
                <a:spcPct val="90000"/>
              </a:lnSpc>
              <a:spcBef>
                <a:spcPts val="800"/>
              </a:spcBef>
              <a:spcAft>
                <a:spcPts val="0"/>
              </a:spcAft>
              <a:buClr>
                <a:schemeClr val="dk1"/>
              </a:buClr>
              <a:buSzPts val="1600"/>
              <a:buChar char="&gt;"/>
            </a:pPr>
            <a:r>
              <a:rPr lang="en-GB" dirty="0"/>
              <a:t>Part 3: 2 Hours</a:t>
            </a:r>
            <a:endParaRPr dirty="0"/>
          </a:p>
          <a:p>
            <a:pPr marL="296326" lvl="0" indent="-296326" algn="l" rtl="0">
              <a:lnSpc>
                <a:spcPct val="90000"/>
              </a:lnSpc>
              <a:spcBef>
                <a:spcPts val="1333"/>
              </a:spcBef>
              <a:spcAft>
                <a:spcPts val="0"/>
              </a:spcAft>
              <a:buSzPts val="2100"/>
              <a:buChar char="•"/>
            </a:pPr>
            <a:r>
              <a:rPr lang="en-GB" dirty="0"/>
              <a:t>Student Hours:</a:t>
            </a:r>
            <a:endParaRPr dirty="0"/>
          </a:p>
          <a:p>
            <a:pPr marL="594769" lvl="1" indent="-298442" algn="l" rtl="0">
              <a:lnSpc>
                <a:spcPct val="90000"/>
              </a:lnSpc>
              <a:spcBef>
                <a:spcPts val="1067"/>
              </a:spcBef>
              <a:spcAft>
                <a:spcPts val="0"/>
              </a:spcAft>
              <a:buClr>
                <a:schemeClr val="dk1"/>
              </a:buClr>
              <a:buSzPts val="1800"/>
              <a:buChar char="–"/>
            </a:pPr>
            <a:r>
              <a:rPr lang="en-GB" dirty="0"/>
              <a:t>20 Hours Total</a:t>
            </a:r>
            <a:endParaRPr dirty="0"/>
          </a:p>
          <a:p>
            <a:pPr marL="893211" lvl="2" indent="-298442" algn="l" rtl="0">
              <a:lnSpc>
                <a:spcPct val="90000"/>
              </a:lnSpc>
              <a:spcBef>
                <a:spcPts val="800"/>
              </a:spcBef>
              <a:spcAft>
                <a:spcPts val="0"/>
              </a:spcAft>
              <a:buClr>
                <a:schemeClr val="dk1"/>
              </a:buClr>
              <a:buSzPts val="1600"/>
              <a:buChar char="&gt;"/>
            </a:pPr>
            <a:r>
              <a:rPr lang="en-GB" dirty="0"/>
              <a:t>Part 2 Debate research and strategy: 14 Hours</a:t>
            </a:r>
            <a:endParaRPr dirty="0"/>
          </a:p>
          <a:p>
            <a:pPr marL="893211" lvl="2" indent="-298442" algn="l" rtl="0">
              <a:lnSpc>
                <a:spcPct val="90000"/>
              </a:lnSpc>
              <a:spcBef>
                <a:spcPts val="800"/>
              </a:spcBef>
              <a:spcAft>
                <a:spcPts val="0"/>
              </a:spcAft>
              <a:buClr>
                <a:schemeClr val="dk1"/>
              </a:buClr>
              <a:buSzPts val="1600"/>
              <a:buChar char="&gt;"/>
            </a:pPr>
            <a:r>
              <a:rPr lang="en-GB" dirty="0"/>
              <a:t>Presentation and report: 6 Hours</a:t>
            </a:r>
            <a:endParaRPr dirty="0"/>
          </a:p>
          <a:p>
            <a:pPr marL="296326" lvl="0" indent="-296326" algn="l" rtl="0">
              <a:lnSpc>
                <a:spcPct val="90000"/>
              </a:lnSpc>
              <a:spcBef>
                <a:spcPts val="1333"/>
              </a:spcBef>
              <a:spcAft>
                <a:spcPts val="0"/>
              </a:spcAft>
              <a:buSzPts val="2100"/>
              <a:buChar char="•"/>
            </a:pPr>
            <a:r>
              <a:rPr lang="en-GB" dirty="0"/>
              <a:t>Total Hours:</a:t>
            </a:r>
            <a:endParaRPr dirty="0"/>
          </a:p>
          <a:p>
            <a:pPr marL="594769" lvl="1" indent="-298442" algn="l" rtl="0">
              <a:lnSpc>
                <a:spcPct val="90000"/>
              </a:lnSpc>
              <a:spcBef>
                <a:spcPts val="1067"/>
              </a:spcBef>
              <a:spcAft>
                <a:spcPts val="0"/>
              </a:spcAft>
              <a:buClr>
                <a:schemeClr val="dk1"/>
              </a:buClr>
              <a:buSzPts val="1800"/>
              <a:buChar char="–"/>
            </a:pPr>
            <a:r>
              <a:rPr lang="en-GB" dirty="0"/>
              <a:t>24 Hours Total</a:t>
            </a:r>
            <a:endParaRPr dirty="0"/>
          </a:p>
          <a:p>
            <a:pPr marL="594769" lvl="1" indent="-179888" algn="l" rtl="0">
              <a:lnSpc>
                <a:spcPct val="90000"/>
              </a:lnSpc>
              <a:spcBef>
                <a:spcPts val="800"/>
              </a:spcBef>
              <a:spcAft>
                <a:spcPts val="0"/>
              </a:spcAft>
              <a:buClr>
                <a:schemeClr val="dk1"/>
              </a:buClr>
              <a:buSzPts val="1867"/>
              <a:buNone/>
            </a:pPr>
            <a:endParaRPr dirty="0"/>
          </a:p>
          <a:p>
            <a:pPr marL="893211" lvl="2" indent="-196842" algn="l" rtl="0">
              <a:lnSpc>
                <a:spcPct val="90000"/>
              </a:lnSpc>
              <a:spcBef>
                <a:spcPts val="800"/>
              </a:spcBef>
              <a:spcAft>
                <a:spcPts val="0"/>
              </a:spcAft>
              <a:buClr>
                <a:schemeClr val="dk1"/>
              </a:buClr>
              <a:buSzPts val="16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Agenda</a:t>
            </a:r>
            <a:endParaRPr/>
          </a:p>
        </p:txBody>
      </p:sp>
      <p:sp>
        <p:nvSpPr>
          <p:cNvPr id="330" name="Google Shape;330;p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latin typeface="Arial"/>
                <a:ea typeface="Arial"/>
                <a:cs typeface="Arial"/>
                <a:sym typeface="Arial"/>
              </a:rPr>
              <a:t>2024-06-26</a:t>
            </a:r>
            <a:endParaRPr>
              <a:latin typeface="Arial"/>
              <a:ea typeface="Arial"/>
              <a:cs typeface="Arial"/>
              <a:sym typeface="Arial"/>
            </a:endParaRPr>
          </a:p>
        </p:txBody>
      </p:sp>
      <p:sp>
        <p:nvSpPr>
          <p:cNvPr id="331" name="Google Shape;331;p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latin typeface="Arial"/>
                <a:ea typeface="Arial"/>
                <a:cs typeface="Arial"/>
                <a:sym typeface="Arial"/>
              </a:rPr>
              <a:t>2</a:t>
            </a:fld>
            <a:endParaRPr>
              <a:latin typeface="Arial"/>
              <a:ea typeface="Arial"/>
              <a:cs typeface="Arial"/>
              <a:sym typeface="Arial"/>
            </a:endParaRPr>
          </a:p>
        </p:txBody>
      </p:sp>
      <p:sp>
        <p:nvSpPr>
          <p:cNvPr id="332" name="Google Shape;332;p2"/>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3200"/>
              <a:buChar char="•"/>
            </a:pPr>
            <a:r>
              <a:rPr lang="en-GB" sz="3200"/>
              <a:t>Unit Overview</a:t>
            </a:r>
            <a:endParaRPr/>
          </a:p>
          <a:p>
            <a:pPr marL="296326" lvl="0" indent="-296326" algn="l" rtl="0">
              <a:lnSpc>
                <a:spcPct val="90000"/>
              </a:lnSpc>
              <a:spcBef>
                <a:spcPts val="1600"/>
              </a:spcBef>
              <a:spcAft>
                <a:spcPts val="0"/>
              </a:spcAft>
              <a:buSzPts val="3200"/>
              <a:buChar char="•"/>
            </a:pPr>
            <a:r>
              <a:rPr lang="en-GB" sz="3200"/>
              <a:t>Constructive Alignment: </a:t>
            </a:r>
            <a:endParaRPr/>
          </a:p>
          <a:p>
            <a:pPr marL="594769" lvl="1" indent="-298443" algn="l" rtl="0">
              <a:lnSpc>
                <a:spcPct val="90000"/>
              </a:lnSpc>
              <a:spcBef>
                <a:spcPts val="1067"/>
              </a:spcBef>
              <a:spcAft>
                <a:spcPts val="0"/>
              </a:spcAft>
              <a:buClr>
                <a:schemeClr val="dk1"/>
              </a:buClr>
              <a:buSzPts val="2934"/>
              <a:buChar char="–"/>
            </a:pPr>
            <a:r>
              <a:rPr lang="en-GB" sz="2934"/>
              <a:t>ILOs</a:t>
            </a:r>
            <a:endParaRPr/>
          </a:p>
          <a:p>
            <a:pPr marL="594769" lvl="1" indent="-298443" algn="l" rtl="0">
              <a:lnSpc>
                <a:spcPct val="90000"/>
              </a:lnSpc>
              <a:spcBef>
                <a:spcPts val="800"/>
              </a:spcBef>
              <a:spcAft>
                <a:spcPts val="0"/>
              </a:spcAft>
              <a:buClr>
                <a:schemeClr val="dk1"/>
              </a:buClr>
              <a:buSzPts val="2934"/>
              <a:buChar char="–"/>
            </a:pPr>
            <a:r>
              <a:rPr lang="en-GB" sz="2934"/>
              <a:t>Schedule &amp; Activity Flow for TAs and ATs</a:t>
            </a:r>
            <a:endParaRPr/>
          </a:p>
          <a:p>
            <a:pPr marL="296326" lvl="0" indent="-296326" algn="l" rtl="0">
              <a:lnSpc>
                <a:spcPct val="90000"/>
              </a:lnSpc>
              <a:spcBef>
                <a:spcPts val="1333"/>
              </a:spcBef>
              <a:spcAft>
                <a:spcPts val="0"/>
              </a:spcAft>
              <a:buSzPts val="3200"/>
              <a:buChar char="•"/>
            </a:pPr>
            <a:r>
              <a:rPr lang="en-GB" sz="3200"/>
              <a:t>Course Content</a:t>
            </a:r>
            <a:endParaRPr/>
          </a:p>
          <a:p>
            <a:pPr marL="594769" lvl="1" indent="-179888" algn="l" rtl="0">
              <a:lnSpc>
                <a:spcPct val="90000"/>
              </a:lnSpc>
              <a:spcBef>
                <a:spcPts val="1067"/>
              </a:spcBef>
              <a:spcAft>
                <a:spcPts val="0"/>
              </a:spcAft>
              <a:buClr>
                <a:schemeClr val="dk1"/>
              </a:buClr>
              <a:buSzPts val="1867"/>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38" name="Google Shape;338;p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39" name="Google Shape;339;p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340" name="Google Shape;340;p3"/>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dirty="0">
                <a:latin typeface="Calibri"/>
                <a:ea typeface="Calibri"/>
                <a:cs typeface="Calibri"/>
                <a:sym typeface="Calibri"/>
              </a:rPr>
              <a:t>Mother Course: </a:t>
            </a:r>
            <a:r>
              <a:rPr lang="en-GB" sz="3200" dirty="0">
                <a:latin typeface="Calibri"/>
                <a:ea typeface="Calibri"/>
                <a:cs typeface="Calibri"/>
                <a:sym typeface="Calibri"/>
              </a:rPr>
              <a:t>MG2100 Scientific Methodology for Production Engineering (7.5 ECTS)</a:t>
            </a:r>
            <a:endParaRPr dirty="0"/>
          </a:p>
          <a:p>
            <a:pPr marL="296326" lvl="0" indent="-296326" algn="just" rtl="0">
              <a:lnSpc>
                <a:spcPct val="107000"/>
              </a:lnSpc>
              <a:spcBef>
                <a:spcPts val="2133"/>
              </a:spcBef>
              <a:spcAft>
                <a:spcPts val="0"/>
              </a:spcAft>
              <a:buSzPts val="3200"/>
              <a:buChar char="•"/>
            </a:pPr>
            <a:r>
              <a:rPr lang="en-GB" sz="3200" b="1" dirty="0">
                <a:latin typeface="Calibri"/>
                <a:ea typeface="Calibri"/>
                <a:cs typeface="Calibri"/>
                <a:sym typeface="Calibri"/>
              </a:rPr>
              <a:t>Mother Programme: </a:t>
            </a:r>
            <a:r>
              <a:rPr lang="en-GB" sz="3200" dirty="0">
                <a:latin typeface="Calibri"/>
                <a:ea typeface="Calibri"/>
                <a:cs typeface="Calibri"/>
                <a:sym typeface="Calibri"/>
              </a:rPr>
              <a:t>Master's Programme, Production Engineering and Management,</a:t>
            </a:r>
            <a:endParaRPr dirty="0"/>
          </a:p>
          <a:p>
            <a:pPr marL="296326" lvl="0" indent="-67726" algn="l" rtl="0">
              <a:lnSpc>
                <a:spcPct val="90000"/>
              </a:lnSpc>
              <a:spcBef>
                <a:spcPts val="2133"/>
              </a:spcBef>
              <a:spcAft>
                <a:spcPts val="0"/>
              </a:spcAft>
              <a:buSzPts val="3600"/>
              <a:buNone/>
            </a:pP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46" name="Google Shape;346;p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47" name="Google Shape;347;p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348" name="Google Shape;348;p4"/>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2800" b="1" dirty="0">
                <a:latin typeface="Calibri"/>
                <a:ea typeface="Calibri"/>
                <a:cs typeface="Calibri"/>
                <a:sym typeface="Calibri"/>
              </a:rPr>
              <a:t>Study-unit: </a:t>
            </a:r>
            <a:r>
              <a:rPr lang="en-GB" sz="2800" dirty="0">
                <a:latin typeface="Calibri"/>
                <a:ea typeface="Calibri"/>
                <a:cs typeface="Calibri"/>
                <a:sym typeface="Calibri"/>
              </a:rPr>
              <a:t>Engineering is not mere application of rules, design principles or theories. Companies need engineers that are able to discover, </a:t>
            </a:r>
            <a:r>
              <a:rPr lang="en-GB" sz="2800" dirty="0" err="1">
                <a:latin typeface="Calibri"/>
                <a:ea typeface="Calibri"/>
                <a:cs typeface="Calibri"/>
                <a:sym typeface="Calibri"/>
              </a:rPr>
              <a:t>analyze</a:t>
            </a:r>
            <a:r>
              <a:rPr lang="en-GB" sz="2800" dirty="0">
                <a:latin typeface="Calibri"/>
                <a:ea typeface="Calibri"/>
                <a:cs typeface="Calibri"/>
                <a:sym typeface="Calibri"/>
              </a:rPr>
              <a:t> and solve relevant problems applying sound methodologies along with the right tools. In order to do so, engineers must be able to create reliable and valid knowledge through a sound research process. This course aims at teaching the student how to design, perform and document personal research work. The activities are tailored on industrial and production engineering students which can use the knowledge and skills acquired hereby, for their final thesis project..</a:t>
            </a:r>
            <a:endParaRPr sz="2000" dirty="0"/>
          </a:p>
          <a:p>
            <a:pPr marL="296326" lvl="0" indent="-67726" algn="l" rtl="0">
              <a:lnSpc>
                <a:spcPct val="90000"/>
              </a:lnSpc>
              <a:spcBef>
                <a:spcPts val="2133"/>
              </a:spcBef>
              <a:spcAft>
                <a:spcPts val="0"/>
              </a:spcAft>
              <a:buSzPts val="3600"/>
              <a:buNone/>
            </a:pPr>
            <a:endParaRPr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54" name="Google Shape;354;p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55" name="Google Shape;355;p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356" name="Google Shape;356;p5"/>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dirty="0">
                <a:latin typeface="Calibri"/>
                <a:ea typeface="Calibri"/>
                <a:cs typeface="Calibri"/>
                <a:sym typeface="Calibri"/>
              </a:rPr>
              <a:t>Course Topic: </a:t>
            </a:r>
            <a:r>
              <a:rPr lang="en-GB" sz="3200" dirty="0">
                <a:latin typeface="Calibri"/>
                <a:ea typeface="Calibri"/>
                <a:cs typeface="Calibri"/>
                <a:sym typeface="Calibri"/>
              </a:rPr>
              <a:t>Academic Debate</a:t>
            </a:r>
            <a:endParaRPr sz="3200" dirty="0">
              <a:latin typeface="Calibri"/>
              <a:ea typeface="Calibri"/>
              <a:cs typeface="Calibri"/>
              <a:sym typeface="Calibri"/>
            </a:endParaRPr>
          </a:p>
          <a:p>
            <a:pPr marL="296326" lvl="0" indent="-296326" algn="just" rtl="0">
              <a:lnSpc>
                <a:spcPct val="107000"/>
              </a:lnSpc>
              <a:spcBef>
                <a:spcPts val="2133"/>
              </a:spcBef>
              <a:spcAft>
                <a:spcPts val="0"/>
              </a:spcAft>
              <a:buSzPts val="3200"/>
              <a:buChar char="•"/>
            </a:pPr>
            <a:r>
              <a:rPr lang="en-GB" sz="3200" b="1" dirty="0">
                <a:latin typeface="Calibri"/>
                <a:ea typeface="Calibri"/>
                <a:cs typeface="Calibri"/>
                <a:sym typeface="Calibri"/>
              </a:rPr>
              <a:t>Blended Learning: </a:t>
            </a:r>
            <a:r>
              <a:rPr lang="en-GB" sz="3200" dirty="0">
                <a:latin typeface="Calibri"/>
                <a:ea typeface="Calibri"/>
                <a:cs typeface="Calibri"/>
                <a:sym typeface="Calibri"/>
              </a:rPr>
              <a:t>In-Class Lecture and Tutorial Exercise + Plus own research in cooperation with AI tools + final presentation optional (IRL or online)</a:t>
            </a:r>
            <a:endParaRPr dirty="0"/>
          </a:p>
          <a:p>
            <a:pPr marL="296326" lvl="0" indent="-67726" algn="l" rtl="0">
              <a:lnSpc>
                <a:spcPct val="90000"/>
              </a:lnSpc>
              <a:spcBef>
                <a:spcPts val="2133"/>
              </a:spcBef>
              <a:spcAft>
                <a:spcPts val="0"/>
              </a:spcAft>
              <a:buSzPts val="3600"/>
              <a:buNone/>
            </a:pP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Constructive Alignment: ILOs </a:t>
            </a:r>
            <a:endParaRPr/>
          </a:p>
        </p:txBody>
      </p:sp>
      <p:sp>
        <p:nvSpPr>
          <p:cNvPr id="362" name="Google Shape;362;p6"/>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63" name="Google Shape;363;p6"/>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364" name="Google Shape;364;p6"/>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r>
              <a:rPr lang="en-GB" sz="3200"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Gather </a:t>
            </a:r>
            <a:r>
              <a:rPr lang="en-GB" sz="3200" dirty="0">
                <a:effectLst/>
                <a:latin typeface="Georgia" panose="02040502050405020303" pitchFamily="18" charset="0"/>
                <a:ea typeface="Georgia" panose="02040502050405020303" pitchFamily="18" charset="0"/>
                <a:cs typeface="Georgia" panose="02040502050405020303" pitchFamily="18" charset="0"/>
              </a:rPr>
              <a:t>information and </a:t>
            </a:r>
            <a:r>
              <a:rPr lang="en-GB" sz="3200"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elaborate </a:t>
            </a:r>
            <a:r>
              <a:rPr lang="en-GB" sz="3200" dirty="0">
                <a:effectLst/>
                <a:latin typeface="Georgia" panose="02040502050405020303" pitchFamily="18" charset="0"/>
                <a:ea typeface="Georgia" panose="02040502050405020303" pitchFamily="18" charset="0"/>
                <a:cs typeface="Georgia" panose="02040502050405020303" pitchFamily="18" charset="0"/>
              </a:rPr>
              <a:t>a strategy to qualify and defend an opinion on a controversial topic, and </a:t>
            </a:r>
            <a:r>
              <a:rPr lang="en-GB" sz="3200"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analyse </a:t>
            </a:r>
            <a:r>
              <a:rPr lang="en-GB" sz="3200" dirty="0">
                <a:effectLst/>
                <a:latin typeface="Georgia" panose="02040502050405020303" pitchFamily="18" charset="0"/>
                <a:ea typeface="Georgia" panose="02040502050405020303" pitchFamily="18" charset="0"/>
                <a:cs typeface="Georgia" panose="02040502050405020303" pitchFamily="18" charset="0"/>
              </a:rPr>
              <a:t>and </a:t>
            </a:r>
            <a:r>
              <a:rPr lang="en-GB" sz="3200"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summarize </a:t>
            </a:r>
            <a:r>
              <a:rPr lang="en-GB" sz="3200" dirty="0">
                <a:effectLst/>
                <a:latin typeface="Georgia" panose="02040502050405020303" pitchFamily="18" charset="0"/>
                <a:ea typeface="Georgia" panose="02040502050405020303" pitchFamily="18" charset="0"/>
                <a:cs typeface="Georgia" panose="02040502050405020303" pitchFamily="18" charset="0"/>
              </a:rPr>
              <a:t>the consequent debate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dirty="0"/>
              <a:t>Constructive Alignment: Tas + AT</a:t>
            </a:r>
            <a:endParaRPr dirty="0"/>
          </a:p>
        </p:txBody>
      </p:sp>
      <p:sp>
        <p:nvSpPr>
          <p:cNvPr id="370" name="Google Shape;370;p7"/>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71" name="Google Shape;371;p7"/>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372" name="Google Shape;372;p7"/>
          <p:cNvSpPr/>
          <p:nvPr/>
        </p:nvSpPr>
        <p:spPr>
          <a:xfrm>
            <a:off x="627321" y="2232842"/>
            <a:ext cx="2902688" cy="616688"/>
          </a:xfrm>
          <a:prstGeom prst="homePlat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Part 1</a:t>
            </a:r>
            <a:endParaRPr/>
          </a:p>
        </p:txBody>
      </p:sp>
      <p:sp>
        <p:nvSpPr>
          <p:cNvPr id="373" name="Google Shape;373;p7"/>
          <p:cNvSpPr txBox="1"/>
          <p:nvPr/>
        </p:nvSpPr>
        <p:spPr>
          <a:xfrm>
            <a:off x="627322" y="2989769"/>
            <a:ext cx="2743200"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dirty="0">
                <a:solidFill>
                  <a:schemeClr val="dk1"/>
                </a:solidFill>
                <a:latin typeface="Arial"/>
                <a:ea typeface="Arial"/>
                <a:cs typeface="Arial"/>
                <a:sym typeface="Arial"/>
              </a:rPr>
              <a:t>In Class</a:t>
            </a:r>
            <a:r>
              <a:rPr lang="en-GB" sz="1800" b="0" i="0" u="none" strike="noStrike" cap="none" dirty="0">
                <a:solidFill>
                  <a:schemeClr val="dk1"/>
                </a:solidFill>
                <a:latin typeface="Arial"/>
                <a:ea typeface="Arial"/>
                <a:cs typeface="Arial"/>
                <a:sym typeface="Arial"/>
              </a:rPr>
              <a:t> Lecture and Tutorial about Debate. Assignment of debate topic to different group (6 people; 3 subgroups of 2) that the teachers has formed</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GB" sz="1800" dirty="0">
                <a:solidFill>
                  <a:schemeClr val="dk1"/>
                </a:solidFill>
                <a:latin typeface="Arial"/>
                <a:ea typeface="Arial"/>
                <a:cs typeface="Arial"/>
                <a:sym typeface="Arial"/>
              </a:rPr>
              <a:t>TA 1.1 TA 1.2, TA 1.3</a:t>
            </a: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LA 1.1</a:t>
            </a:r>
            <a:endParaRPr dirty="0"/>
          </a:p>
        </p:txBody>
      </p:sp>
      <p:cxnSp>
        <p:nvCxnSpPr>
          <p:cNvPr id="374" name="Google Shape;374;p7"/>
          <p:cNvCxnSpPr/>
          <p:nvPr/>
        </p:nvCxnSpPr>
        <p:spPr>
          <a:xfrm>
            <a:off x="627321" y="1913868"/>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375" name="Google Shape;375;p7"/>
          <p:cNvCxnSpPr/>
          <p:nvPr/>
        </p:nvCxnSpPr>
        <p:spPr>
          <a:xfrm>
            <a:off x="3530009" y="1142019"/>
            <a:ext cx="0" cy="4953981"/>
          </a:xfrm>
          <a:prstGeom prst="straightConnector1">
            <a:avLst/>
          </a:prstGeom>
          <a:noFill/>
          <a:ln w="9525" cap="flat" cmpd="sng">
            <a:solidFill>
              <a:srgbClr val="1451A5"/>
            </a:solidFill>
            <a:prstDash val="dash"/>
            <a:round/>
            <a:headEnd type="none" w="sm" len="sm"/>
            <a:tailEnd type="none" w="sm" len="sm"/>
          </a:ln>
        </p:spPr>
      </p:cxnSp>
      <p:cxnSp>
        <p:nvCxnSpPr>
          <p:cNvPr id="376" name="Google Shape;376;p7"/>
          <p:cNvCxnSpPr/>
          <p:nvPr/>
        </p:nvCxnSpPr>
        <p:spPr>
          <a:xfrm>
            <a:off x="8846288" y="1142019"/>
            <a:ext cx="0" cy="4953981"/>
          </a:xfrm>
          <a:prstGeom prst="straightConnector1">
            <a:avLst/>
          </a:prstGeom>
          <a:noFill/>
          <a:ln w="9525" cap="flat" cmpd="sng">
            <a:solidFill>
              <a:srgbClr val="1451A5"/>
            </a:solidFill>
            <a:prstDash val="dash"/>
            <a:round/>
            <a:headEnd type="none" w="sm" len="sm"/>
            <a:tailEnd type="none" w="sm" len="sm"/>
          </a:ln>
        </p:spPr>
      </p:cxnSp>
      <p:sp>
        <p:nvSpPr>
          <p:cNvPr id="377" name="Google Shape;377;p7"/>
          <p:cNvSpPr/>
          <p:nvPr/>
        </p:nvSpPr>
        <p:spPr>
          <a:xfrm>
            <a:off x="3572541" y="2232842"/>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378" name="Google Shape;378;p7"/>
          <p:cNvSpPr txBox="1"/>
          <p:nvPr/>
        </p:nvSpPr>
        <p:spPr>
          <a:xfrm>
            <a:off x="3675322" y="2989769"/>
            <a:ext cx="2268276"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Arial"/>
                <a:ea typeface="Arial"/>
                <a:cs typeface="Arial"/>
                <a:sym typeface="Arial"/>
              </a:rPr>
              <a:t>At home </a:t>
            </a:r>
            <a:r>
              <a:rPr lang="en-GB" sz="1800" dirty="0">
                <a:solidFill>
                  <a:schemeClr val="dk1"/>
                </a:solidFill>
                <a:latin typeface="Arial"/>
                <a:ea typeface="Arial"/>
                <a:cs typeface="Arial"/>
                <a:sym typeface="Arial"/>
              </a:rPr>
              <a:t>In group research for the assigned topic. Prepare a strategy for the debate. Work with ChatGPT</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GB" sz="1800" dirty="0">
                <a:solidFill>
                  <a:schemeClr val="dk1"/>
                </a:solidFill>
                <a:latin typeface="Arial"/>
                <a:ea typeface="Arial"/>
                <a:cs typeface="Arial"/>
                <a:sym typeface="Arial"/>
              </a:rPr>
              <a:t>LA 1.2</a:t>
            </a:r>
            <a:endParaRPr dirty="0"/>
          </a:p>
        </p:txBody>
      </p:sp>
      <p:sp>
        <p:nvSpPr>
          <p:cNvPr id="379" name="Google Shape;379;p7"/>
          <p:cNvSpPr txBox="1"/>
          <p:nvPr/>
        </p:nvSpPr>
        <p:spPr>
          <a:xfrm>
            <a:off x="1520456" y="1562986"/>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380" name="Google Shape;380;p7"/>
          <p:cNvSpPr txBox="1"/>
          <p:nvPr/>
        </p:nvSpPr>
        <p:spPr>
          <a:xfrm>
            <a:off x="5639421" y="1553141"/>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381" name="Google Shape;381;p7"/>
          <p:cNvSpPr txBox="1"/>
          <p:nvPr/>
        </p:nvSpPr>
        <p:spPr>
          <a:xfrm>
            <a:off x="9442337" y="1519358"/>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382" name="Google Shape;382;p7"/>
          <p:cNvSpPr/>
          <p:nvPr/>
        </p:nvSpPr>
        <p:spPr>
          <a:xfrm>
            <a:off x="6217139" y="2231126"/>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383" name="Google Shape;383;p7"/>
          <p:cNvSpPr/>
          <p:nvPr/>
        </p:nvSpPr>
        <p:spPr>
          <a:xfrm>
            <a:off x="8909456" y="2234962"/>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
        <p:nvSpPr>
          <p:cNvPr id="384" name="Google Shape;384;p7"/>
          <p:cNvSpPr txBox="1"/>
          <p:nvPr/>
        </p:nvSpPr>
        <p:spPr>
          <a:xfrm>
            <a:off x="6273210" y="2981165"/>
            <a:ext cx="2743200"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Arial"/>
                <a:ea typeface="Arial"/>
                <a:cs typeface="Arial"/>
                <a:sym typeface="Arial"/>
              </a:rPr>
              <a:t>In Class or at Home </a:t>
            </a:r>
            <a:r>
              <a:rPr lang="en-GB" sz="1800" dirty="0">
                <a:solidFill>
                  <a:schemeClr val="dk1"/>
                </a:solidFill>
                <a:latin typeface="Arial"/>
                <a:ea typeface="Arial"/>
                <a:cs typeface="Arial"/>
                <a:sym typeface="Arial"/>
              </a:rPr>
              <a:t>Run the </a:t>
            </a:r>
            <a:r>
              <a:rPr lang="en-GB" sz="1800" dirty="0" err="1">
                <a:solidFill>
                  <a:schemeClr val="dk1"/>
                </a:solidFill>
                <a:latin typeface="Arial"/>
                <a:ea typeface="Arial"/>
                <a:cs typeface="Arial"/>
                <a:sym typeface="Arial"/>
              </a:rPr>
              <a:t>the</a:t>
            </a:r>
            <a:r>
              <a:rPr lang="en-GB" sz="1800" dirty="0">
                <a:solidFill>
                  <a:schemeClr val="dk1"/>
                </a:solidFill>
                <a:latin typeface="Arial"/>
                <a:ea typeface="Arial"/>
                <a:cs typeface="Arial"/>
                <a:sym typeface="Arial"/>
              </a:rPr>
              <a:t> debate. Each subgroup will play 3 roles: affirmative, negative and evaluation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GB" sz="1800" dirty="0">
                <a:solidFill>
                  <a:schemeClr val="dk1"/>
                </a:solidFill>
              </a:rPr>
              <a:t>L</a:t>
            </a:r>
            <a:r>
              <a:rPr lang="en-GB" sz="1800" dirty="0">
                <a:solidFill>
                  <a:schemeClr val="dk1"/>
                </a:solidFill>
                <a:latin typeface="Arial"/>
                <a:ea typeface="Arial"/>
                <a:cs typeface="Arial"/>
                <a:sym typeface="Arial"/>
              </a:rPr>
              <a:t>A 1.2 1.3</a:t>
            </a:r>
          </a:p>
          <a:p>
            <a:pPr marL="0" marR="0" lvl="0" indent="0" algn="l" rtl="0">
              <a:spcBef>
                <a:spcPts val="0"/>
              </a:spcBef>
              <a:spcAft>
                <a:spcPts val="0"/>
              </a:spcAft>
              <a:buNone/>
            </a:pPr>
            <a:r>
              <a:rPr lang="en-GB" sz="1800" dirty="0">
                <a:solidFill>
                  <a:schemeClr val="dk1"/>
                </a:solidFill>
              </a:rPr>
              <a:t>AT 1 AT 3</a:t>
            </a:r>
            <a:endParaRPr dirty="0"/>
          </a:p>
        </p:txBody>
      </p:sp>
      <p:sp>
        <p:nvSpPr>
          <p:cNvPr id="385" name="Google Shape;385;p7"/>
          <p:cNvSpPr txBox="1"/>
          <p:nvPr/>
        </p:nvSpPr>
        <p:spPr>
          <a:xfrm>
            <a:off x="8963879" y="2955986"/>
            <a:ext cx="2743200" cy="25237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Arial"/>
                <a:ea typeface="Arial"/>
                <a:cs typeface="Arial"/>
                <a:sym typeface="Arial"/>
              </a:rPr>
              <a:t>In Class </a:t>
            </a:r>
            <a:r>
              <a:rPr lang="sv-SE" sz="1800" dirty="0">
                <a:solidFill>
                  <a:schemeClr val="dk1"/>
                </a:solidFill>
                <a:latin typeface="Arial"/>
                <a:ea typeface="Arial"/>
                <a:cs typeface="Arial"/>
                <a:sym typeface="Arial"/>
              </a:rPr>
              <a:t>Presentation of the results</a:t>
            </a:r>
          </a:p>
          <a:p>
            <a:pPr marL="0" marR="0" lvl="0" indent="0" algn="l" rtl="0">
              <a:spcBef>
                <a:spcPts val="0"/>
              </a:spcBef>
              <a:spcAft>
                <a:spcPts val="0"/>
              </a:spcAft>
              <a:buNone/>
            </a:pPr>
            <a:endParaRPr lang="sv-SE" sz="1800" dirty="0">
              <a:solidFill>
                <a:schemeClr val="dk1"/>
              </a:solidFill>
            </a:endParaRPr>
          </a:p>
          <a:p>
            <a:pPr marL="0" marR="0" lvl="0" indent="0" algn="l" rtl="0">
              <a:spcBef>
                <a:spcPts val="0"/>
              </a:spcBef>
              <a:spcAft>
                <a:spcPts val="0"/>
              </a:spcAft>
              <a:buNone/>
            </a:pPr>
            <a:r>
              <a:rPr lang="sv-SE" sz="1800" b="1" dirty="0">
                <a:solidFill>
                  <a:schemeClr val="dk1"/>
                </a:solidFill>
              </a:rPr>
              <a:t>At Home</a:t>
            </a:r>
            <a:r>
              <a:rPr lang="sv-SE" sz="1800" dirty="0">
                <a:solidFill>
                  <a:schemeClr val="dk1"/>
                </a:solidFill>
              </a:rPr>
              <a:t>. Report for the evaluated topic (sub group of 2) and on the use of AI</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AT 2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a:t>
            </a:r>
            <a:endParaRPr/>
          </a:p>
        </p:txBody>
      </p:sp>
      <p:sp>
        <p:nvSpPr>
          <p:cNvPr id="391" name="Google Shape;391;p8"/>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graphicFrame>
        <p:nvGraphicFramePr>
          <p:cNvPr id="393" name="Google Shape;393;p8"/>
          <p:cNvGraphicFramePr/>
          <p:nvPr>
            <p:extLst>
              <p:ext uri="{D42A27DB-BD31-4B8C-83A1-F6EECF244321}">
                <p14:modId xmlns:p14="http://schemas.microsoft.com/office/powerpoint/2010/main" val="3260449705"/>
              </p:ext>
            </p:extLst>
          </p:nvPr>
        </p:nvGraphicFramePr>
        <p:xfrm>
          <a:off x="627320" y="2763675"/>
          <a:ext cx="10848100" cy="3798510"/>
        </p:xfrm>
        <a:graphic>
          <a:graphicData uri="http://schemas.openxmlformats.org/drawingml/2006/table">
            <a:tbl>
              <a:tblPr bandRow="1">
                <a:noFill/>
                <a:tableStyleId>{698B8570-DD12-4A5B-AC46-290883BD7B1C}</a:tableStyleId>
              </a:tblPr>
              <a:tblGrid>
                <a:gridCol w="3617750">
                  <a:extLst>
                    <a:ext uri="{9D8B030D-6E8A-4147-A177-3AD203B41FA5}">
                      <a16:colId xmlns:a16="http://schemas.microsoft.com/office/drawing/2014/main" val="20000"/>
                    </a:ext>
                  </a:extLst>
                </a:gridCol>
                <a:gridCol w="3615700">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u="none" strike="noStrike" cap="none"/>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r>
                        <a:rPr lang="en-US" sz="1400" dirty="0">
                          <a:effectLst/>
                          <a:latin typeface="Georgia" panose="02040502050405020303" pitchFamily="18" charset="0"/>
                          <a:ea typeface="Georgia" panose="02040502050405020303" pitchFamily="18" charset="0"/>
                          <a:cs typeface="Georgia" panose="02040502050405020303" pitchFamily="18" charset="0"/>
                        </a:rPr>
                        <a:t>ILO 1 </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u="sng" dirty="0">
                          <a:effectLst/>
                          <a:latin typeface="Georgia" panose="02040502050405020303" pitchFamily="18" charset="0"/>
                          <a:ea typeface="Georgia" panose="02040502050405020303" pitchFamily="18" charset="0"/>
                          <a:cs typeface="Georgia" panose="02040502050405020303" pitchFamily="18" charset="0"/>
                        </a:rPr>
                        <a:t>Gather </a:t>
                      </a:r>
                      <a:r>
                        <a:rPr lang="en-US" sz="1400" dirty="0">
                          <a:effectLst/>
                          <a:latin typeface="Georgia" panose="02040502050405020303" pitchFamily="18" charset="0"/>
                          <a:ea typeface="Georgia" panose="02040502050405020303" pitchFamily="18" charset="0"/>
                          <a:cs typeface="Georgia" panose="02040502050405020303" pitchFamily="18" charset="0"/>
                        </a:rPr>
                        <a:t>information and </a:t>
                      </a:r>
                      <a:r>
                        <a:rPr lang="en-US" sz="1400" u="sng" dirty="0">
                          <a:effectLst/>
                          <a:latin typeface="Georgia" panose="02040502050405020303" pitchFamily="18" charset="0"/>
                          <a:ea typeface="Georgia" panose="02040502050405020303" pitchFamily="18" charset="0"/>
                          <a:cs typeface="Georgia" panose="02040502050405020303" pitchFamily="18" charset="0"/>
                        </a:rPr>
                        <a:t>elaborate </a:t>
                      </a:r>
                      <a:r>
                        <a:rPr lang="en-US" sz="1400" dirty="0">
                          <a:effectLst/>
                          <a:latin typeface="Georgia" panose="02040502050405020303" pitchFamily="18" charset="0"/>
                          <a:ea typeface="Georgia" panose="02040502050405020303" pitchFamily="18" charset="0"/>
                          <a:cs typeface="Georgia" panose="02040502050405020303" pitchFamily="18" charset="0"/>
                        </a:rPr>
                        <a:t>a strategy to qualify and defend an opinion on a controversial topic, and </a:t>
                      </a:r>
                      <a:r>
                        <a:rPr lang="en-US" sz="1400" u="sng" dirty="0" err="1">
                          <a:effectLst/>
                          <a:latin typeface="Georgia" panose="02040502050405020303" pitchFamily="18" charset="0"/>
                          <a:ea typeface="Georgia" panose="02040502050405020303" pitchFamily="18" charset="0"/>
                          <a:cs typeface="Georgia" panose="02040502050405020303" pitchFamily="18" charset="0"/>
                        </a:rPr>
                        <a:t>analyse</a:t>
                      </a:r>
                      <a:r>
                        <a:rPr lang="en-US" sz="1400" u="sng" dirty="0">
                          <a:effectLst/>
                          <a:latin typeface="Georgia" panose="02040502050405020303" pitchFamily="18" charset="0"/>
                          <a:ea typeface="Georgia" panose="02040502050405020303" pitchFamily="18" charset="0"/>
                          <a:cs typeface="Georgia" panose="02040502050405020303" pitchFamily="18" charset="0"/>
                        </a:rPr>
                        <a:t> </a:t>
                      </a:r>
                      <a:r>
                        <a:rPr lang="en-US" sz="1400" dirty="0">
                          <a:effectLst/>
                          <a:latin typeface="Georgia" panose="02040502050405020303" pitchFamily="18" charset="0"/>
                          <a:ea typeface="Georgia" panose="02040502050405020303" pitchFamily="18" charset="0"/>
                          <a:cs typeface="Georgia" panose="02040502050405020303" pitchFamily="18" charset="0"/>
                        </a:rPr>
                        <a:t>and </a:t>
                      </a:r>
                      <a:r>
                        <a:rPr lang="en-US" sz="1400" u="sng" dirty="0">
                          <a:effectLst/>
                          <a:latin typeface="Georgia" panose="02040502050405020303" pitchFamily="18" charset="0"/>
                          <a:ea typeface="Georgia" panose="02040502050405020303" pitchFamily="18" charset="0"/>
                          <a:cs typeface="Georgia" panose="02040502050405020303" pitchFamily="18" charset="0"/>
                        </a:rPr>
                        <a:t>summarize </a:t>
                      </a:r>
                      <a:r>
                        <a:rPr lang="en-US" sz="1400" dirty="0">
                          <a:effectLst/>
                          <a:latin typeface="Georgia" panose="02040502050405020303" pitchFamily="18" charset="0"/>
                          <a:ea typeface="Georgia" panose="02040502050405020303" pitchFamily="18" charset="0"/>
                          <a:cs typeface="Georgia" panose="02040502050405020303" pitchFamily="18" charset="0"/>
                        </a:rPr>
                        <a:t>the consequent debate</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r>
                        <a:rPr lang="en-US" sz="1400" dirty="0">
                          <a:effectLst/>
                          <a:latin typeface="Georgia" panose="02040502050405020303" pitchFamily="18" charset="0"/>
                          <a:ea typeface="Georgia" panose="02040502050405020303" pitchFamily="18" charset="0"/>
                          <a:cs typeface="Georgia" panose="02040502050405020303" pitchFamily="18" charset="0"/>
                        </a:rPr>
                        <a:t>TA 1.1</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Present the debate activities (research, organization, refutation, evaluation)</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 </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 TA 1.2</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Describe and show </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instructions and the topics for the debate.</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  </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TA 1.3</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Describe how to use digital tool, i.e., ChatGPT, for preparing the debate, and prepare a tutorial on the use of ChatGPT for the debate activity.</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 </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 </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txBody>
                  <a:tcPr marL="68580" marR="68580" marT="0" marB="0"/>
                </a:tc>
                <a:tc>
                  <a:txBody>
                    <a:bodyPr/>
                    <a:lstStyle/>
                    <a:p>
                      <a:r>
                        <a:rPr lang="en-US" sz="1400" dirty="0">
                          <a:effectLst/>
                          <a:latin typeface="Georgia" panose="02040502050405020303" pitchFamily="18" charset="0"/>
                          <a:ea typeface="Georgia" panose="02040502050405020303" pitchFamily="18" charset="0"/>
                          <a:cs typeface="Georgia" panose="02040502050405020303" pitchFamily="18" charset="0"/>
                        </a:rPr>
                        <a:t>LA 1.1</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Listen to the explanation, take notes, and ask questions.</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 </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 LA 1.2 -  Review the notes, and elaborate a strategy for the debate on the given topics. Work in groups.</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  </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LA 1.3</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Listen to the explanation, take notes, and ask questions.</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Collect information via ChatGPT and </a:t>
                      </a:r>
                      <a:r>
                        <a:rPr lang="en-US" sz="1400" dirty="0" err="1">
                          <a:effectLst/>
                          <a:latin typeface="Georgia" panose="02040502050405020303" pitchFamily="18" charset="0"/>
                          <a:ea typeface="Georgia" panose="02040502050405020303" pitchFamily="18" charset="0"/>
                          <a:cs typeface="Georgia" panose="02040502050405020303" pitchFamily="18" charset="0"/>
                        </a:rPr>
                        <a:t>analyse</a:t>
                      </a:r>
                      <a:r>
                        <a:rPr lang="en-US" sz="1400" dirty="0">
                          <a:effectLst/>
                          <a:latin typeface="Georgia" panose="02040502050405020303" pitchFamily="18" charset="0"/>
                          <a:ea typeface="Georgia" panose="02040502050405020303" pitchFamily="18" charset="0"/>
                          <a:cs typeface="Georgia" panose="02040502050405020303" pitchFamily="18" charset="0"/>
                        </a:rPr>
                        <a:t> the collected information. Work in groups.</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 </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p>
                      <a:r>
                        <a:rPr lang="en-US" sz="1400" dirty="0">
                          <a:effectLst/>
                          <a:latin typeface="Georgia" panose="02040502050405020303" pitchFamily="18" charset="0"/>
                          <a:ea typeface="Georgia" panose="02040502050405020303" pitchFamily="18" charset="0"/>
                          <a:cs typeface="Georgia" panose="02040502050405020303" pitchFamily="18" charset="0"/>
                        </a:rPr>
                        <a:t> </a:t>
                      </a:r>
                      <a:endParaRPr lang="en-GB" sz="1400" dirty="0">
                        <a:effectLst/>
                        <a:latin typeface="Georgia" panose="02040502050405020303" pitchFamily="18" charset="0"/>
                        <a:ea typeface="Georgia" panose="02040502050405020303" pitchFamily="18" charset="0"/>
                        <a:cs typeface="Georgia" panose="02040502050405020303"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394" name="Google Shape;394;p8"/>
          <p:cNvSpPr/>
          <p:nvPr/>
        </p:nvSpPr>
        <p:spPr>
          <a:xfrm>
            <a:off x="627321" y="1722473"/>
            <a:ext cx="2902688" cy="616688"/>
          </a:xfrm>
          <a:prstGeom prst="homePlate">
            <a:avLst>
              <a:gd name="adj" fmla="val 50000"/>
            </a:avLst>
          </a:pr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395" name="Google Shape;395;p8"/>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396" name="Google Shape;396;p8"/>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397" name="Google Shape;397;p8"/>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398" name="Google Shape;398;p8"/>
          <p:cNvSpPr/>
          <p:nvPr/>
        </p:nvSpPr>
        <p:spPr>
          <a:xfrm>
            <a:off x="3572541" y="1722473"/>
            <a:ext cx="2565982" cy="616685"/>
          </a:xfrm>
          <a:prstGeom prst="chevron">
            <a:avLst>
              <a:gd name="adj" fmla="val 50000"/>
            </a:avLst>
          </a:pr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dirty="0">
                <a:solidFill>
                  <a:schemeClr val="dk1"/>
                </a:solidFill>
                <a:latin typeface="Arial"/>
                <a:ea typeface="Arial"/>
                <a:cs typeface="Arial"/>
                <a:sym typeface="Arial"/>
              </a:rPr>
              <a:t>Part 2</a:t>
            </a:r>
            <a:endParaRPr dirty="0"/>
          </a:p>
        </p:txBody>
      </p:sp>
      <p:sp>
        <p:nvSpPr>
          <p:cNvPr id="399" name="Google Shape;399;p8"/>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00" name="Google Shape;400;p8"/>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401" name="Google Shape;401;p8"/>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02" name="Google Shape;402;p8"/>
          <p:cNvSpPr/>
          <p:nvPr/>
        </p:nvSpPr>
        <p:spPr>
          <a:xfrm>
            <a:off x="6217139" y="1720757"/>
            <a:ext cx="2565982" cy="616685"/>
          </a:xfrm>
          <a:prstGeom prst="chevron">
            <a:avLst>
              <a:gd name="adj" fmla="val 50000"/>
            </a:avLst>
          </a:pr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03" name="Google Shape;403;p8"/>
          <p:cNvSpPr/>
          <p:nvPr/>
        </p:nvSpPr>
        <p:spPr>
          <a:xfrm>
            <a:off x="8909456" y="1724593"/>
            <a:ext cx="2565982" cy="616685"/>
          </a:xfrm>
          <a:prstGeom prst="chevron">
            <a:avLst>
              <a:gd name="adj" fmla="val 50000"/>
            </a:avLst>
          </a:pr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a:t>
            </a:r>
            <a:endParaRPr/>
          </a:p>
        </p:txBody>
      </p:sp>
      <p:sp>
        <p:nvSpPr>
          <p:cNvPr id="409" name="Google Shape;409;p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10" name="Google Shape;410;p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411" name="Google Shape;411;p9"/>
          <p:cNvSpPr txBox="1">
            <a:spLocks noGrp="1"/>
          </p:cNvSpPr>
          <p:nvPr>
            <p:ph type="body" idx="1"/>
          </p:nvPr>
        </p:nvSpPr>
        <p:spPr>
          <a:xfrm>
            <a:off x="627322" y="2498648"/>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dirty="0"/>
              <a:t>Supporting Materials: </a:t>
            </a:r>
            <a:endParaRPr dirty="0"/>
          </a:p>
          <a:p>
            <a:pPr marL="594769" lvl="1" indent="-298442" algn="l" rtl="0">
              <a:lnSpc>
                <a:spcPct val="90000"/>
              </a:lnSpc>
              <a:spcBef>
                <a:spcPts val="1067"/>
              </a:spcBef>
              <a:spcAft>
                <a:spcPts val="0"/>
              </a:spcAft>
              <a:buClr>
                <a:schemeClr val="dk1"/>
              </a:buClr>
              <a:buSzPts val="1800"/>
              <a:buChar char="–"/>
            </a:pPr>
            <a:r>
              <a:rPr lang="sv-SE" dirty="0"/>
              <a:t>Lecture about Debate</a:t>
            </a:r>
          </a:p>
          <a:p>
            <a:pPr marL="594769" lvl="1" indent="-298442" algn="l" rtl="0">
              <a:lnSpc>
                <a:spcPct val="90000"/>
              </a:lnSpc>
              <a:spcBef>
                <a:spcPts val="1067"/>
              </a:spcBef>
              <a:spcAft>
                <a:spcPts val="0"/>
              </a:spcAft>
              <a:buClr>
                <a:schemeClr val="dk1"/>
              </a:buClr>
              <a:buSzPts val="1800"/>
              <a:buChar char="–"/>
            </a:pPr>
            <a:r>
              <a:rPr lang="sv-SE" dirty="0"/>
              <a:t>Tutorial Slide (togethr with the lecture)</a:t>
            </a:r>
          </a:p>
          <a:p>
            <a:pPr marL="594769" lvl="1" indent="-298442" algn="l" rtl="0">
              <a:lnSpc>
                <a:spcPct val="90000"/>
              </a:lnSpc>
              <a:spcBef>
                <a:spcPts val="1067"/>
              </a:spcBef>
              <a:spcAft>
                <a:spcPts val="0"/>
              </a:spcAft>
              <a:buClr>
                <a:schemeClr val="dk1"/>
              </a:buClr>
              <a:buSzPts val="1800"/>
              <a:buChar char="–"/>
            </a:pPr>
            <a:r>
              <a:rPr lang="sv-SE" dirty="0"/>
              <a:t>Group assignment</a:t>
            </a:r>
          </a:p>
          <a:p>
            <a:pPr marL="594769" lvl="1" indent="-298442" algn="l" rtl="0">
              <a:lnSpc>
                <a:spcPct val="90000"/>
              </a:lnSpc>
              <a:spcBef>
                <a:spcPts val="1067"/>
              </a:spcBef>
              <a:spcAft>
                <a:spcPts val="0"/>
              </a:spcAft>
              <a:buClr>
                <a:schemeClr val="dk1"/>
              </a:buClr>
              <a:buSzPts val="1800"/>
              <a:buChar char="–"/>
            </a:pPr>
            <a:r>
              <a:rPr lang="sv-SE" dirty="0"/>
              <a:t>Topic distribution </a:t>
            </a:r>
            <a:endParaRPr dirty="0"/>
          </a:p>
          <a:p>
            <a:pPr marL="296326" lvl="0" indent="-296326" algn="l" rtl="0">
              <a:lnSpc>
                <a:spcPct val="90000"/>
              </a:lnSpc>
              <a:spcBef>
                <a:spcPts val="1333"/>
              </a:spcBef>
              <a:spcAft>
                <a:spcPts val="0"/>
              </a:spcAft>
              <a:buSzPts val="2100"/>
              <a:buChar char="•"/>
            </a:pPr>
            <a:r>
              <a:rPr lang="en-GB" b="1" dirty="0"/>
              <a:t>Objective: </a:t>
            </a:r>
            <a:r>
              <a:rPr lang="en-GB" dirty="0"/>
              <a:t>Ensure students understand the foundational concepts of Academic debate and the group assignment.</a:t>
            </a:r>
            <a:endParaRPr dirty="0"/>
          </a:p>
          <a:p>
            <a:pPr marL="296326" lvl="0" indent="-160880" algn="l" rtl="0">
              <a:lnSpc>
                <a:spcPct val="90000"/>
              </a:lnSpc>
              <a:spcBef>
                <a:spcPts val="1600"/>
              </a:spcBef>
              <a:spcAft>
                <a:spcPts val="0"/>
              </a:spcAft>
              <a:buSzPts val="2133"/>
              <a:buNone/>
            </a:pPr>
            <a:endParaRPr dirty="0"/>
          </a:p>
        </p:txBody>
      </p:sp>
      <p:sp>
        <p:nvSpPr>
          <p:cNvPr id="412" name="Google Shape;412;p9"/>
          <p:cNvSpPr/>
          <p:nvPr/>
        </p:nvSpPr>
        <p:spPr>
          <a:xfrm>
            <a:off x="627321" y="1722473"/>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13" name="Google Shape;413;p9"/>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14" name="Google Shape;414;p9"/>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15" name="Google Shape;415;p9"/>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416" name="Google Shape;416;p9"/>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17" name="Google Shape;417;p9"/>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18" name="Google Shape;418;p9"/>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419" name="Google Shape;419;p9"/>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20" name="Google Shape;420;p9"/>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21" name="Google Shape;421;p9"/>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951</Words>
  <Application>Microsoft Office PowerPoint</Application>
  <PresentationFormat>Widescreen</PresentationFormat>
  <Paragraphs>184</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Play</vt:lpstr>
      <vt:lpstr>Calibri</vt:lpstr>
      <vt:lpstr>Georgia</vt:lpstr>
      <vt:lpstr>Arial</vt:lpstr>
      <vt:lpstr>Office Theme</vt:lpstr>
      <vt:lpstr>KTH_PPT-mall</vt:lpstr>
      <vt:lpstr>BLISS- Blended Learning Implementation for reSilient, acceSsible and efficient higher education</vt:lpstr>
      <vt:lpstr>Agenda</vt:lpstr>
      <vt:lpstr>Unit Overview</vt:lpstr>
      <vt:lpstr>Unit Overview</vt:lpstr>
      <vt:lpstr>Unit Overview</vt:lpstr>
      <vt:lpstr>Constructive Alignment: ILOs </vt:lpstr>
      <vt:lpstr>Constructive Alignment: Tas + AT</vt:lpstr>
      <vt:lpstr>Part 1</vt:lpstr>
      <vt:lpstr>Part 1</vt:lpstr>
      <vt:lpstr>Part 2</vt:lpstr>
      <vt:lpstr>Part 3</vt:lpstr>
      <vt:lpstr>Part 4</vt:lpstr>
      <vt:lpstr>Unit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Emmanuel Francalanza</dc:creator>
  <cp:lastModifiedBy>Antonio Maffei</cp:lastModifiedBy>
  <cp:revision>1</cp:revision>
  <dcterms:created xsi:type="dcterms:W3CDTF">2024-06-26T05:02:21Z</dcterms:created>
  <dcterms:modified xsi:type="dcterms:W3CDTF">2024-09-22T17:44:53Z</dcterms:modified>
</cp:coreProperties>
</file>